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70" r:id="rId3"/>
    <p:sldId id="274" r:id="rId4"/>
    <p:sldId id="257" r:id="rId5"/>
    <p:sldId id="265" r:id="rId6"/>
    <p:sldId id="264" r:id="rId7"/>
    <p:sldId id="258" r:id="rId8"/>
    <p:sldId id="271" r:id="rId9"/>
    <p:sldId id="272" r:id="rId10"/>
    <p:sldId id="273" r:id="rId11"/>
    <p:sldId id="259" r:id="rId12"/>
    <p:sldId id="260" r:id="rId13"/>
    <p:sldId id="267" r:id="rId14"/>
    <p:sldId id="268" r:id="rId15"/>
    <p:sldId id="262" r:id="rId16"/>
    <p:sldId id="266" r:id="rId17"/>
    <p:sldId id="263" r:id="rId18"/>
    <p:sldId id="26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3B6B"/>
    <a:srgbClr val="00A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D65AD1-BF46-465D-92C0-B29E647AD9EC}" v="18" dt="2026-10-07T07:42:47.918"/>
    <p1510:client id="{D77A223F-5CB1-4692-9297-3B575578D593}" v="116" dt="2026-10-07T13:40:09.069"/>
    <p1510:client id="{E2775ECB-95CD-41FE-9DBE-F2523E9EF81F}" v="111" dt="2026-10-07T09:26:18.3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hattacharjee, Agnidra" userId="14f5af21-aad7-4d02-a2a6-085aa39c189a" providerId="ADAL" clId="{ED7BEA6E-0A8C-4571-87AA-E4215AEDA1B3}"/>
    <pc:docChg chg="undo custSel modSld">
      <pc:chgData name="Bhattacharjee, Agnidra" userId="14f5af21-aad7-4d02-a2a6-085aa39c189a" providerId="ADAL" clId="{ED7BEA6E-0A8C-4571-87AA-E4215AEDA1B3}" dt="2026-10-07T13:49:07.949" v="312" actId="20577"/>
      <pc:docMkLst>
        <pc:docMk/>
      </pc:docMkLst>
      <pc:sldChg chg="modSp mod">
        <pc:chgData name="Bhattacharjee, Agnidra" userId="14f5af21-aad7-4d02-a2a6-085aa39c189a" providerId="ADAL" clId="{ED7BEA6E-0A8C-4571-87AA-E4215AEDA1B3}" dt="2026-10-07T09:32:09.178" v="192" actId="27636"/>
        <pc:sldMkLst>
          <pc:docMk/>
          <pc:sldMk cId="2905963167" sldId="256"/>
        </pc:sldMkLst>
        <pc:spChg chg="mod">
          <ac:chgData name="Bhattacharjee, Agnidra" userId="14f5af21-aad7-4d02-a2a6-085aa39c189a" providerId="ADAL" clId="{ED7BEA6E-0A8C-4571-87AA-E4215AEDA1B3}" dt="2026-10-07T09:32:09.178" v="192" actId="27636"/>
          <ac:spMkLst>
            <pc:docMk/>
            <pc:sldMk cId="2905963167" sldId="256"/>
            <ac:spMk id="2" creationId="{00000000-0000-0000-0000-000000000000}"/>
          </ac:spMkLst>
        </pc:spChg>
      </pc:sldChg>
      <pc:sldChg chg="modSp mod">
        <pc:chgData name="Bhattacharjee, Agnidra" userId="14f5af21-aad7-4d02-a2a6-085aa39c189a" providerId="ADAL" clId="{ED7BEA6E-0A8C-4571-87AA-E4215AEDA1B3}" dt="2026-10-07T09:31:45.470" v="184" actId="404"/>
        <pc:sldMkLst>
          <pc:docMk/>
          <pc:sldMk cId="1972423893" sldId="257"/>
        </pc:sldMkLst>
        <pc:spChg chg="mod">
          <ac:chgData name="Bhattacharjee, Agnidra" userId="14f5af21-aad7-4d02-a2a6-085aa39c189a" providerId="ADAL" clId="{ED7BEA6E-0A8C-4571-87AA-E4215AEDA1B3}" dt="2026-10-07T09:07:56.695" v="55" actId="20577"/>
          <ac:spMkLst>
            <pc:docMk/>
            <pc:sldMk cId="1972423893" sldId="257"/>
            <ac:spMk id="2" creationId="{00000000-0000-0000-0000-000000000000}"/>
          </ac:spMkLst>
        </pc:spChg>
        <pc:spChg chg="mod">
          <ac:chgData name="Bhattacharjee, Agnidra" userId="14f5af21-aad7-4d02-a2a6-085aa39c189a" providerId="ADAL" clId="{ED7BEA6E-0A8C-4571-87AA-E4215AEDA1B3}" dt="2026-10-07T09:31:45.470" v="184" actId="404"/>
          <ac:spMkLst>
            <pc:docMk/>
            <pc:sldMk cId="1972423893" sldId="257"/>
            <ac:spMk id="3" creationId="{00000000-0000-0000-0000-000000000000}"/>
          </ac:spMkLst>
        </pc:spChg>
      </pc:sldChg>
      <pc:sldChg chg="modSp mod">
        <pc:chgData name="Bhattacharjee, Agnidra" userId="14f5af21-aad7-4d02-a2a6-085aa39c189a" providerId="ADAL" clId="{ED7BEA6E-0A8C-4571-87AA-E4215AEDA1B3}" dt="2026-10-07T09:27:55.563" v="116" actId="404"/>
        <pc:sldMkLst>
          <pc:docMk/>
          <pc:sldMk cId="1832648127" sldId="258"/>
        </pc:sldMkLst>
        <pc:spChg chg="mod">
          <ac:chgData name="Bhattacharjee, Agnidra" userId="14f5af21-aad7-4d02-a2a6-085aa39c189a" providerId="ADAL" clId="{ED7BEA6E-0A8C-4571-87AA-E4215AEDA1B3}" dt="2026-10-07T09:13:08.802" v="88" actId="20577"/>
          <ac:spMkLst>
            <pc:docMk/>
            <pc:sldMk cId="1832648127" sldId="258"/>
            <ac:spMk id="2" creationId="{00000000-0000-0000-0000-000000000000}"/>
          </ac:spMkLst>
        </pc:spChg>
        <pc:spChg chg="mod">
          <ac:chgData name="Bhattacharjee, Agnidra" userId="14f5af21-aad7-4d02-a2a6-085aa39c189a" providerId="ADAL" clId="{ED7BEA6E-0A8C-4571-87AA-E4215AEDA1B3}" dt="2026-10-07T09:27:55.563" v="116" actId="404"/>
          <ac:spMkLst>
            <pc:docMk/>
            <pc:sldMk cId="1832648127" sldId="258"/>
            <ac:spMk id="3" creationId="{00000000-0000-0000-0000-000000000000}"/>
          </ac:spMkLst>
        </pc:spChg>
      </pc:sldChg>
      <pc:sldChg chg="modSp mod">
        <pc:chgData name="Bhattacharjee, Agnidra" userId="14f5af21-aad7-4d02-a2a6-085aa39c189a" providerId="ADAL" clId="{ED7BEA6E-0A8C-4571-87AA-E4215AEDA1B3}" dt="2026-10-07T09:30:55.159" v="172" actId="948"/>
        <pc:sldMkLst>
          <pc:docMk/>
          <pc:sldMk cId="1832648127" sldId="259"/>
        </pc:sldMkLst>
        <pc:spChg chg="mod">
          <ac:chgData name="Bhattacharjee, Agnidra" userId="14f5af21-aad7-4d02-a2a6-085aa39c189a" providerId="ADAL" clId="{ED7BEA6E-0A8C-4571-87AA-E4215AEDA1B3}" dt="2026-10-07T09:28:37.292" v="132" actId="20577"/>
          <ac:spMkLst>
            <pc:docMk/>
            <pc:sldMk cId="1832648127" sldId="259"/>
            <ac:spMk id="2" creationId="{00000000-0000-0000-0000-000000000000}"/>
          </ac:spMkLst>
        </pc:spChg>
        <pc:spChg chg="mod">
          <ac:chgData name="Bhattacharjee, Agnidra" userId="14f5af21-aad7-4d02-a2a6-085aa39c189a" providerId="ADAL" clId="{ED7BEA6E-0A8C-4571-87AA-E4215AEDA1B3}" dt="2026-10-07T09:30:55.159" v="172" actId="948"/>
          <ac:spMkLst>
            <pc:docMk/>
            <pc:sldMk cId="1832648127" sldId="259"/>
            <ac:spMk id="3" creationId="{00000000-0000-0000-0000-000000000000}"/>
          </ac:spMkLst>
        </pc:spChg>
      </pc:sldChg>
      <pc:sldChg chg="modSp mod">
        <pc:chgData name="Bhattacharjee, Agnidra" userId="14f5af21-aad7-4d02-a2a6-085aa39c189a" providerId="ADAL" clId="{ED7BEA6E-0A8C-4571-87AA-E4215AEDA1B3}" dt="2026-10-07T13:37:10.817" v="242" actId="14100"/>
        <pc:sldMkLst>
          <pc:docMk/>
          <pc:sldMk cId="1832648127" sldId="260"/>
        </pc:sldMkLst>
        <pc:spChg chg="mod">
          <ac:chgData name="Bhattacharjee, Agnidra" userId="14f5af21-aad7-4d02-a2a6-085aa39c189a" providerId="ADAL" clId="{ED7BEA6E-0A8C-4571-87AA-E4215AEDA1B3}" dt="2026-10-07T09:28:40.871" v="134" actId="20577"/>
          <ac:spMkLst>
            <pc:docMk/>
            <pc:sldMk cId="1832648127" sldId="260"/>
            <ac:spMk id="2" creationId="{00000000-0000-0000-0000-000000000000}"/>
          </ac:spMkLst>
        </pc:spChg>
        <pc:spChg chg="mod">
          <ac:chgData name="Bhattacharjee, Agnidra" userId="14f5af21-aad7-4d02-a2a6-085aa39c189a" providerId="ADAL" clId="{ED7BEA6E-0A8C-4571-87AA-E4215AEDA1B3}" dt="2026-10-07T13:37:10.817" v="242" actId="14100"/>
          <ac:spMkLst>
            <pc:docMk/>
            <pc:sldMk cId="1832648127" sldId="260"/>
            <ac:spMk id="3" creationId="{00000000-0000-0000-0000-000000000000}"/>
          </ac:spMkLst>
        </pc:spChg>
      </pc:sldChg>
      <pc:sldChg chg="modSp mod">
        <pc:chgData name="Bhattacharjee, Agnidra" userId="14f5af21-aad7-4d02-a2a6-085aa39c189a" providerId="ADAL" clId="{ED7BEA6E-0A8C-4571-87AA-E4215AEDA1B3}" dt="2026-10-07T13:46:25.336" v="276" actId="20577"/>
        <pc:sldMkLst>
          <pc:docMk/>
          <pc:sldMk cId="1832648127" sldId="262"/>
        </pc:sldMkLst>
        <pc:spChg chg="mod">
          <ac:chgData name="Bhattacharjee, Agnidra" userId="14f5af21-aad7-4d02-a2a6-085aa39c189a" providerId="ADAL" clId="{ED7BEA6E-0A8C-4571-87AA-E4215AEDA1B3}" dt="2026-10-07T09:28:54.847" v="142" actId="20577"/>
          <ac:spMkLst>
            <pc:docMk/>
            <pc:sldMk cId="1832648127" sldId="262"/>
            <ac:spMk id="2" creationId="{00000000-0000-0000-0000-000000000000}"/>
          </ac:spMkLst>
        </pc:spChg>
        <pc:spChg chg="mod">
          <ac:chgData name="Bhattacharjee, Agnidra" userId="14f5af21-aad7-4d02-a2a6-085aa39c189a" providerId="ADAL" clId="{ED7BEA6E-0A8C-4571-87AA-E4215AEDA1B3}" dt="2026-10-07T13:46:25.336" v="276" actId="20577"/>
          <ac:spMkLst>
            <pc:docMk/>
            <pc:sldMk cId="1832648127" sldId="262"/>
            <ac:spMk id="3" creationId="{00000000-0000-0000-0000-000000000000}"/>
          </ac:spMkLst>
        </pc:spChg>
      </pc:sldChg>
      <pc:sldChg chg="modSp mod">
        <pc:chgData name="Bhattacharjee, Agnidra" userId="14f5af21-aad7-4d02-a2a6-085aa39c189a" providerId="ADAL" clId="{ED7BEA6E-0A8C-4571-87AA-E4215AEDA1B3}" dt="2026-10-07T13:40:35.485" v="271" actId="123"/>
        <pc:sldMkLst>
          <pc:docMk/>
          <pc:sldMk cId="1832648127" sldId="263"/>
        </pc:sldMkLst>
        <pc:spChg chg="mod">
          <ac:chgData name="Bhattacharjee, Agnidra" userId="14f5af21-aad7-4d02-a2a6-085aa39c189a" providerId="ADAL" clId="{ED7BEA6E-0A8C-4571-87AA-E4215AEDA1B3}" dt="2026-10-07T13:40:35.485" v="271" actId="123"/>
          <ac:spMkLst>
            <pc:docMk/>
            <pc:sldMk cId="1832648127" sldId="263"/>
            <ac:spMk id="3" creationId="{00000000-0000-0000-0000-000000000000}"/>
          </ac:spMkLst>
        </pc:spChg>
      </pc:sldChg>
      <pc:sldChg chg="modSp mod">
        <pc:chgData name="Bhattacharjee, Agnidra" userId="14f5af21-aad7-4d02-a2a6-085aa39c189a" providerId="ADAL" clId="{ED7BEA6E-0A8C-4571-87AA-E4215AEDA1B3}" dt="2026-10-07T09:31:30.441" v="180" actId="948"/>
        <pc:sldMkLst>
          <pc:docMk/>
          <pc:sldMk cId="2517301065" sldId="264"/>
        </pc:sldMkLst>
        <pc:spChg chg="mod">
          <ac:chgData name="Bhattacharjee, Agnidra" userId="14f5af21-aad7-4d02-a2a6-085aa39c189a" providerId="ADAL" clId="{ED7BEA6E-0A8C-4571-87AA-E4215AEDA1B3}" dt="2026-10-07T09:08:14.704" v="60" actId="20577"/>
          <ac:spMkLst>
            <pc:docMk/>
            <pc:sldMk cId="2517301065" sldId="264"/>
            <ac:spMk id="2" creationId="{00000000-0000-0000-0000-000000000000}"/>
          </ac:spMkLst>
        </pc:spChg>
        <pc:spChg chg="mod">
          <ac:chgData name="Bhattacharjee, Agnidra" userId="14f5af21-aad7-4d02-a2a6-085aa39c189a" providerId="ADAL" clId="{ED7BEA6E-0A8C-4571-87AA-E4215AEDA1B3}" dt="2026-10-07T09:31:30.441" v="180" actId="948"/>
          <ac:spMkLst>
            <pc:docMk/>
            <pc:sldMk cId="2517301065" sldId="264"/>
            <ac:spMk id="3" creationId="{00000000-0000-0000-0000-000000000000}"/>
          </ac:spMkLst>
        </pc:spChg>
      </pc:sldChg>
      <pc:sldChg chg="modSp mod">
        <pc:chgData name="Bhattacharjee, Agnidra" userId="14f5af21-aad7-4d02-a2a6-085aa39c189a" providerId="ADAL" clId="{ED7BEA6E-0A8C-4571-87AA-E4215AEDA1B3}" dt="2026-10-07T09:27:06.540" v="110" actId="14100"/>
        <pc:sldMkLst>
          <pc:docMk/>
          <pc:sldMk cId="563443801" sldId="265"/>
        </pc:sldMkLst>
        <pc:spChg chg="mod">
          <ac:chgData name="Bhattacharjee, Agnidra" userId="14f5af21-aad7-4d02-a2a6-085aa39c189a" providerId="ADAL" clId="{ED7BEA6E-0A8C-4571-87AA-E4215AEDA1B3}" dt="2026-10-07T09:08:10.164" v="58" actId="20577"/>
          <ac:spMkLst>
            <pc:docMk/>
            <pc:sldMk cId="563443801" sldId="265"/>
            <ac:spMk id="2" creationId="{00000000-0000-0000-0000-000000000000}"/>
          </ac:spMkLst>
        </pc:spChg>
        <pc:spChg chg="mod">
          <ac:chgData name="Bhattacharjee, Agnidra" userId="14f5af21-aad7-4d02-a2a6-085aa39c189a" providerId="ADAL" clId="{ED7BEA6E-0A8C-4571-87AA-E4215AEDA1B3}" dt="2026-10-07T09:27:06.540" v="110" actId="14100"/>
          <ac:spMkLst>
            <pc:docMk/>
            <pc:sldMk cId="563443801" sldId="265"/>
            <ac:spMk id="3" creationId="{00000000-0000-0000-0000-000000000000}"/>
          </ac:spMkLst>
        </pc:spChg>
      </pc:sldChg>
      <pc:sldChg chg="modSp mod">
        <pc:chgData name="Bhattacharjee, Agnidra" userId="14f5af21-aad7-4d02-a2a6-085aa39c189a" providerId="ADAL" clId="{ED7BEA6E-0A8C-4571-87AA-E4215AEDA1B3}" dt="2026-10-07T13:49:07.949" v="312" actId="20577"/>
        <pc:sldMkLst>
          <pc:docMk/>
          <pc:sldMk cId="833600313" sldId="266"/>
        </pc:sldMkLst>
        <pc:spChg chg="mod">
          <ac:chgData name="Bhattacharjee, Agnidra" userId="14f5af21-aad7-4d02-a2a6-085aa39c189a" providerId="ADAL" clId="{ED7BEA6E-0A8C-4571-87AA-E4215AEDA1B3}" dt="2026-10-07T13:36:41.604" v="228" actId="1076"/>
          <ac:spMkLst>
            <pc:docMk/>
            <pc:sldMk cId="833600313" sldId="266"/>
            <ac:spMk id="2" creationId="{00000000-0000-0000-0000-000000000000}"/>
          </ac:spMkLst>
        </pc:spChg>
        <pc:spChg chg="mod">
          <ac:chgData name="Bhattacharjee, Agnidra" userId="14f5af21-aad7-4d02-a2a6-085aa39c189a" providerId="ADAL" clId="{ED7BEA6E-0A8C-4571-87AA-E4215AEDA1B3}" dt="2026-10-07T13:49:07.949" v="312" actId="20577"/>
          <ac:spMkLst>
            <pc:docMk/>
            <pc:sldMk cId="833600313" sldId="266"/>
            <ac:spMk id="3" creationId="{00000000-0000-0000-0000-000000000000}"/>
          </ac:spMkLst>
        </pc:spChg>
      </pc:sldChg>
      <pc:sldChg chg="modSp mod">
        <pc:chgData name="Bhattacharjee, Agnidra" userId="14f5af21-aad7-4d02-a2a6-085aa39c189a" providerId="ADAL" clId="{ED7BEA6E-0A8C-4571-87AA-E4215AEDA1B3}" dt="2026-10-07T09:30:26.688" v="165" actId="1076"/>
        <pc:sldMkLst>
          <pc:docMk/>
          <pc:sldMk cId="63549672" sldId="267"/>
        </pc:sldMkLst>
        <pc:spChg chg="mod">
          <ac:chgData name="Bhattacharjee, Agnidra" userId="14f5af21-aad7-4d02-a2a6-085aa39c189a" providerId="ADAL" clId="{ED7BEA6E-0A8C-4571-87AA-E4215AEDA1B3}" dt="2026-10-07T09:28:46.005" v="137" actId="20577"/>
          <ac:spMkLst>
            <pc:docMk/>
            <pc:sldMk cId="63549672" sldId="267"/>
            <ac:spMk id="2" creationId="{00000000-0000-0000-0000-000000000000}"/>
          </ac:spMkLst>
        </pc:spChg>
        <pc:spChg chg="mod">
          <ac:chgData name="Bhattacharjee, Agnidra" userId="14f5af21-aad7-4d02-a2a6-085aa39c189a" providerId="ADAL" clId="{ED7BEA6E-0A8C-4571-87AA-E4215AEDA1B3}" dt="2026-10-07T09:30:26.688" v="165" actId="1076"/>
          <ac:spMkLst>
            <pc:docMk/>
            <pc:sldMk cId="63549672" sldId="267"/>
            <ac:spMk id="3" creationId="{00000000-0000-0000-0000-000000000000}"/>
          </ac:spMkLst>
        </pc:spChg>
      </pc:sldChg>
      <pc:sldChg chg="modSp mod">
        <pc:chgData name="Bhattacharjee, Agnidra" userId="14f5af21-aad7-4d02-a2a6-085aa39c189a" providerId="ADAL" clId="{ED7BEA6E-0A8C-4571-87AA-E4215AEDA1B3}" dt="2026-10-07T13:36:25.537" v="226" actId="14100"/>
        <pc:sldMkLst>
          <pc:docMk/>
          <pc:sldMk cId="569452186" sldId="268"/>
        </pc:sldMkLst>
        <pc:spChg chg="mod">
          <ac:chgData name="Bhattacharjee, Agnidra" userId="14f5af21-aad7-4d02-a2a6-085aa39c189a" providerId="ADAL" clId="{ED7BEA6E-0A8C-4571-87AA-E4215AEDA1B3}" dt="2026-10-07T09:28:51.256" v="140" actId="20577"/>
          <ac:spMkLst>
            <pc:docMk/>
            <pc:sldMk cId="569452186" sldId="268"/>
            <ac:spMk id="2" creationId="{00000000-0000-0000-0000-000000000000}"/>
          </ac:spMkLst>
        </pc:spChg>
        <pc:spChg chg="mod">
          <ac:chgData name="Bhattacharjee, Agnidra" userId="14f5af21-aad7-4d02-a2a6-085aa39c189a" providerId="ADAL" clId="{ED7BEA6E-0A8C-4571-87AA-E4215AEDA1B3}" dt="2026-10-07T13:36:25.537" v="226" actId="14100"/>
          <ac:spMkLst>
            <pc:docMk/>
            <pc:sldMk cId="569452186" sldId="268"/>
            <ac:spMk id="3" creationId="{00000000-0000-0000-0000-000000000000}"/>
          </ac:spMkLst>
        </pc:spChg>
      </pc:sldChg>
      <pc:sldChg chg="modSp mod">
        <pc:chgData name="Bhattacharjee, Agnidra" userId="14f5af21-aad7-4d02-a2a6-085aa39c189a" providerId="ADAL" clId="{ED7BEA6E-0A8C-4571-87AA-E4215AEDA1B3}" dt="2026-10-07T13:44:02.559" v="273" actId="14100"/>
        <pc:sldMkLst>
          <pc:docMk/>
          <pc:sldMk cId="4219521448" sldId="270"/>
        </pc:sldMkLst>
        <pc:graphicFrameChg chg="mod modGraphic">
          <ac:chgData name="Bhattacharjee, Agnidra" userId="14f5af21-aad7-4d02-a2a6-085aa39c189a" providerId="ADAL" clId="{ED7BEA6E-0A8C-4571-87AA-E4215AEDA1B3}" dt="2026-10-07T13:44:02.559" v="273" actId="14100"/>
          <ac:graphicFrameMkLst>
            <pc:docMk/>
            <pc:sldMk cId="4219521448" sldId="270"/>
            <ac:graphicFrameMk id="7" creationId="{8F9A35A3-26AF-EEFD-BA1A-2479B4239EE8}"/>
          </ac:graphicFrameMkLst>
        </pc:graphicFrameChg>
      </pc:sldChg>
      <pc:sldChg chg="modSp mod">
        <pc:chgData name="Bhattacharjee, Agnidra" userId="14f5af21-aad7-4d02-a2a6-085aa39c189a" providerId="ADAL" clId="{ED7BEA6E-0A8C-4571-87AA-E4215AEDA1B3}" dt="2026-10-07T09:28:13.576" v="122" actId="403"/>
        <pc:sldMkLst>
          <pc:docMk/>
          <pc:sldMk cId="2119641899" sldId="271"/>
        </pc:sldMkLst>
        <pc:spChg chg="mod">
          <ac:chgData name="Bhattacharjee, Agnidra" userId="14f5af21-aad7-4d02-a2a6-085aa39c189a" providerId="ADAL" clId="{ED7BEA6E-0A8C-4571-87AA-E4215AEDA1B3}" dt="2026-10-07T09:20:27.223" v="90" actId="20577"/>
          <ac:spMkLst>
            <pc:docMk/>
            <pc:sldMk cId="2119641899" sldId="271"/>
            <ac:spMk id="2" creationId="{DAA7AB87-2849-00F4-2AED-87327F4220E5}"/>
          </ac:spMkLst>
        </pc:spChg>
        <pc:spChg chg="mod">
          <ac:chgData name="Bhattacharjee, Agnidra" userId="14f5af21-aad7-4d02-a2a6-085aa39c189a" providerId="ADAL" clId="{ED7BEA6E-0A8C-4571-87AA-E4215AEDA1B3}" dt="2026-10-07T09:28:13.576" v="122" actId="403"/>
          <ac:spMkLst>
            <pc:docMk/>
            <pc:sldMk cId="2119641899" sldId="271"/>
            <ac:spMk id="3" creationId="{281C0182-8771-2DB5-6E61-7445D1C03A21}"/>
          </ac:spMkLst>
        </pc:spChg>
      </pc:sldChg>
      <pc:sldChg chg="modSp mod">
        <pc:chgData name="Bhattacharjee, Agnidra" userId="14f5af21-aad7-4d02-a2a6-085aa39c189a" providerId="ADAL" clId="{ED7BEA6E-0A8C-4571-87AA-E4215AEDA1B3}" dt="2026-10-07T09:31:19.388" v="179" actId="948"/>
        <pc:sldMkLst>
          <pc:docMk/>
          <pc:sldMk cId="1716102002" sldId="272"/>
        </pc:sldMkLst>
        <pc:spChg chg="mod">
          <ac:chgData name="Bhattacharjee, Agnidra" userId="14f5af21-aad7-4d02-a2a6-085aa39c189a" providerId="ADAL" clId="{ED7BEA6E-0A8C-4571-87AA-E4215AEDA1B3}" dt="2026-10-07T09:28:29.763" v="128" actId="20577"/>
          <ac:spMkLst>
            <pc:docMk/>
            <pc:sldMk cId="1716102002" sldId="272"/>
            <ac:spMk id="2" creationId="{ADC28187-CDD4-E342-A280-35DB427BAD3D}"/>
          </ac:spMkLst>
        </pc:spChg>
        <pc:spChg chg="mod">
          <ac:chgData name="Bhattacharjee, Agnidra" userId="14f5af21-aad7-4d02-a2a6-085aa39c189a" providerId="ADAL" clId="{ED7BEA6E-0A8C-4571-87AA-E4215AEDA1B3}" dt="2026-10-07T09:31:19.388" v="179" actId="948"/>
          <ac:spMkLst>
            <pc:docMk/>
            <pc:sldMk cId="1716102002" sldId="272"/>
            <ac:spMk id="3" creationId="{75571BA2-B94C-6EA4-0CF4-20B97374BB7D}"/>
          </ac:spMkLst>
        </pc:spChg>
      </pc:sldChg>
      <pc:sldChg chg="modSp mod">
        <pc:chgData name="Bhattacharjee, Agnidra" userId="14f5af21-aad7-4d02-a2a6-085aa39c189a" providerId="ADAL" clId="{ED7BEA6E-0A8C-4571-87AA-E4215AEDA1B3}" dt="2026-10-07T09:31:09.092" v="176" actId="948"/>
        <pc:sldMkLst>
          <pc:docMk/>
          <pc:sldMk cId="3757131918" sldId="273"/>
        </pc:sldMkLst>
        <pc:spChg chg="mod">
          <ac:chgData name="Bhattacharjee, Agnidra" userId="14f5af21-aad7-4d02-a2a6-085aa39c189a" providerId="ADAL" clId="{ED7BEA6E-0A8C-4571-87AA-E4215AEDA1B3}" dt="2026-10-07T09:28:32.748" v="130" actId="20577"/>
          <ac:spMkLst>
            <pc:docMk/>
            <pc:sldMk cId="3757131918" sldId="273"/>
            <ac:spMk id="2" creationId="{DB855611-889E-BE30-0F71-3A22459C4D12}"/>
          </ac:spMkLst>
        </pc:spChg>
        <pc:spChg chg="mod">
          <ac:chgData name="Bhattacharjee, Agnidra" userId="14f5af21-aad7-4d02-a2a6-085aa39c189a" providerId="ADAL" clId="{ED7BEA6E-0A8C-4571-87AA-E4215AEDA1B3}" dt="2026-10-07T09:31:09.092" v="176" actId="948"/>
          <ac:spMkLst>
            <pc:docMk/>
            <pc:sldMk cId="3757131918" sldId="273"/>
            <ac:spMk id="3" creationId="{A56E8966-BC09-9FAE-BEE6-A3943EA70A5D}"/>
          </ac:spMkLst>
        </pc:spChg>
      </pc:sldChg>
      <pc:sldChg chg="modSp mod">
        <pc:chgData name="Bhattacharjee, Agnidra" userId="14f5af21-aad7-4d02-a2a6-085aa39c189a" providerId="ADAL" clId="{ED7BEA6E-0A8C-4571-87AA-E4215AEDA1B3}" dt="2026-10-07T09:10:44.687" v="67" actId="403"/>
        <pc:sldMkLst>
          <pc:docMk/>
          <pc:sldMk cId="215825819" sldId="274"/>
        </pc:sldMkLst>
        <pc:spChg chg="mod">
          <ac:chgData name="Bhattacharjee, Agnidra" userId="14f5af21-aad7-4d02-a2a6-085aa39c189a" providerId="ADAL" clId="{ED7BEA6E-0A8C-4571-87AA-E4215AEDA1B3}" dt="2026-10-07T09:10:44.687" v="67" actId="403"/>
          <ac:spMkLst>
            <pc:docMk/>
            <pc:sldMk cId="215825819" sldId="274"/>
            <ac:spMk id="3" creationId="{D71BD3D2-A4EA-8936-CB2A-4137A914D8A3}"/>
          </ac:spMkLst>
        </pc:spChg>
      </pc:sldChg>
    </pc:docChg>
  </pc:docChgLst>
  <pc:docChgLst>
    <pc:chgData name="Choudhary, Rohi" userId="7918d24e-c721-4e73-8468-8b89b02da6fe" providerId="ADAL" clId="{E2775ECB-95CD-41FE-9DBE-F2523E9EF81F}"/>
    <pc:docChg chg="custSel modSld">
      <pc:chgData name="Choudhary, Rohi" userId="7918d24e-c721-4e73-8468-8b89b02da6fe" providerId="ADAL" clId="{E2775ECB-95CD-41FE-9DBE-F2523E9EF81F}" dt="2026-10-07T09:26:18.315" v="110" actId="404"/>
      <pc:docMkLst>
        <pc:docMk/>
      </pc:docMkLst>
      <pc:sldChg chg="modSp mod">
        <pc:chgData name="Choudhary, Rohi" userId="7918d24e-c721-4e73-8468-8b89b02da6fe" providerId="ADAL" clId="{E2775ECB-95CD-41FE-9DBE-F2523E9EF81F}" dt="2026-10-07T09:19:32.099" v="0" actId="2711"/>
        <pc:sldMkLst>
          <pc:docMk/>
          <pc:sldMk cId="2905963167" sldId="256"/>
        </pc:sldMkLst>
        <pc:spChg chg="mod">
          <ac:chgData name="Choudhary, Rohi" userId="7918d24e-c721-4e73-8468-8b89b02da6fe" providerId="ADAL" clId="{E2775ECB-95CD-41FE-9DBE-F2523E9EF81F}" dt="2026-10-07T09:19:32.099" v="0" actId="2711"/>
          <ac:spMkLst>
            <pc:docMk/>
            <pc:sldMk cId="2905963167" sldId="256"/>
            <ac:spMk id="3" creationId="{00000000-0000-0000-0000-000000000000}"/>
          </ac:spMkLst>
        </pc:spChg>
      </pc:sldChg>
      <pc:sldChg chg="modSp mod">
        <pc:chgData name="Choudhary, Rohi" userId="7918d24e-c721-4e73-8468-8b89b02da6fe" providerId="ADAL" clId="{E2775ECB-95CD-41FE-9DBE-F2523E9EF81F}" dt="2026-10-07T09:23:55.704" v="56" actId="2711"/>
        <pc:sldMkLst>
          <pc:docMk/>
          <pc:sldMk cId="1972423893" sldId="257"/>
        </pc:sldMkLst>
        <pc:spChg chg="mod">
          <ac:chgData name="Choudhary, Rohi" userId="7918d24e-c721-4e73-8468-8b89b02da6fe" providerId="ADAL" clId="{E2775ECB-95CD-41FE-9DBE-F2523E9EF81F}" dt="2026-10-07T09:23:55.704" v="56" actId="2711"/>
          <ac:spMkLst>
            <pc:docMk/>
            <pc:sldMk cId="1972423893" sldId="257"/>
            <ac:spMk id="3" creationId="{00000000-0000-0000-0000-000000000000}"/>
          </ac:spMkLst>
        </pc:spChg>
      </pc:sldChg>
      <pc:sldChg chg="modSp mod">
        <pc:chgData name="Choudhary, Rohi" userId="7918d24e-c721-4e73-8468-8b89b02da6fe" providerId="ADAL" clId="{E2775ECB-95CD-41FE-9DBE-F2523E9EF81F}" dt="2026-10-07T09:24:49.921" v="76" actId="1076"/>
        <pc:sldMkLst>
          <pc:docMk/>
          <pc:sldMk cId="1832648127" sldId="258"/>
        </pc:sldMkLst>
        <pc:spChg chg="mod">
          <ac:chgData name="Choudhary, Rohi" userId="7918d24e-c721-4e73-8468-8b89b02da6fe" providerId="ADAL" clId="{E2775ECB-95CD-41FE-9DBE-F2523E9EF81F}" dt="2026-10-07T09:24:49.921" v="76" actId="1076"/>
          <ac:spMkLst>
            <pc:docMk/>
            <pc:sldMk cId="1832648127" sldId="258"/>
            <ac:spMk id="3" creationId="{00000000-0000-0000-0000-000000000000}"/>
          </ac:spMkLst>
        </pc:spChg>
      </pc:sldChg>
      <pc:sldChg chg="modSp mod">
        <pc:chgData name="Choudhary, Rohi" userId="7918d24e-c721-4e73-8468-8b89b02da6fe" providerId="ADAL" clId="{E2775ECB-95CD-41FE-9DBE-F2523E9EF81F}" dt="2026-10-07T09:25:29.525" v="95" actId="404"/>
        <pc:sldMkLst>
          <pc:docMk/>
          <pc:sldMk cId="1832648127" sldId="259"/>
        </pc:sldMkLst>
        <pc:spChg chg="mod">
          <ac:chgData name="Choudhary, Rohi" userId="7918d24e-c721-4e73-8468-8b89b02da6fe" providerId="ADAL" clId="{E2775ECB-95CD-41FE-9DBE-F2523E9EF81F}" dt="2026-10-07T09:25:29.525" v="95" actId="404"/>
          <ac:spMkLst>
            <pc:docMk/>
            <pc:sldMk cId="1832648127" sldId="259"/>
            <ac:spMk id="3" creationId="{00000000-0000-0000-0000-000000000000}"/>
          </ac:spMkLst>
        </pc:spChg>
      </pc:sldChg>
      <pc:sldChg chg="modSp mod">
        <pc:chgData name="Choudhary, Rohi" userId="7918d24e-c721-4e73-8468-8b89b02da6fe" providerId="ADAL" clId="{E2775ECB-95CD-41FE-9DBE-F2523E9EF81F}" dt="2026-10-07T09:25:37.206" v="97" actId="403"/>
        <pc:sldMkLst>
          <pc:docMk/>
          <pc:sldMk cId="1832648127" sldId="260"/>
        </pc:sldMkLst>
        <pc:spChg chg="mod">
          <ac:chgData name="Choudhary, Rohi" userId="7918d24e-c721-4e73-8468-8b89b02da6fe" providerId="ADAL" clId="{E2775ECB-95CD-41FE-9DBE-F2523E9EF81F}" dt="2026-10-07T09:25:37.206" v="97" actId="403"/>
          <ac:spMkLst>
            <pc:docMk/>
            <pc:sldMk cId="1832648127" sldId="260"/>
            <ac:spMk id="3" creationId="{00000000-0000-0000-0000-000000000000}"/>
          </ac:spMkLst>
        </pc:spChg>
      </pc:sldChg>
      <pc:sldChg chg="modSp mod">
        <pc:chgData name="Choudhary, Rohi" userId="7918d24e-c721-4e73-8468-8b89b02da6fe" providerId="ADAL" clId="{E2775ECB-95CD-41FE-9DBE-F2523E9EF81F}" dt="2026-10-07T09:26:01.306" v="106" actId="404"/>
        <pc:sldMkLst>
          <pc:docMk/>
          <pc:sldMk cId="1832648127" sldId="262"/>
        </pc:sldMkLst>
        <pc:spChg chg="mod">
          <ac:chgData name="Choudhary, Rohi" userId="7918d24e-c721-4e73-8468-8b89b02da6fe" providerId="ADAL" clId="{E2775ECB-95CD-41FE-9DBE-F2523E9EF81F}" dt="2026-10-07T09:26:01.306" v="106" actId="404"/>
          <ac:spMkLst>
            <pc:docMk/>
            <pc:sldMk cId="1832648127" sldId="262"/>
            <ac:spMk id="3" creationId="{00000000-0000-0000-0000-000000000000}"/>
          </ac:spMkLst>
        </pc:spChg>
      </pc:sldChg>
      <pc:sldChg chg="modSp mod">
        <pc:chgData name="Choudhary, Rohi" userId="7918d24e-c721-4e73-8468-8b89b02da6fe" providerId="ADAL" clId="{E2775ECB-95CD-41FE-9DBE-F2523E9EF81F}" dt="2026-10-07T09:26:18.315" v="110" actId="404"/>
        <pc:sldMkLst>
          <pc:docMk/>
          <pc:sldMk cId="1832648127" sldId="263"/>
        </pc:sldMkLst>
        <pc:spChg chg="mod">
          <ac:chgData name="Choudhary, Rohi" userId="7918d24e-c721-4e73-8468-8b89b02da6fe" providerId="ADAL" clId="{E2775ECB-95CD-41FE-9DBE-F2523E9EF81F}" dt="2026-10-07T09:26:18.315" v="110" actId="404"/>
          <ac:spMkLst>
            <pc:docMk/>
            <pc:sldMk cId="1832648127" sldId="263"/>
            <ac:spMk id="3" creationId="{00000000-0000-0000-0000-000000000000}"/>
          </ac:spMkLst>
        </pc:spChg>
      </pc:sldChg>
      <pc:sldChg chg="modSp mod">
        <pc:chgData name="Choudhary, Rohi" userId="7918d24e-c721-4e73-8468-8b89b02da6fe" providerId="ADAL" clId="{E2775ECB-95CD-41FE-9DBE-F2523E9EF81F}" dt="2026-10-07T09:25:03.396" v="90" actId="27636"/>
        <pc:sldMkLst>
          <pc:docMk/>
          <pc:sldMk cId="2517301065" sldId="264"/>
        </pc:sldMkLst>
        <pc:spChg chg="mod">
          <ac:chgData name="Choudhary, Rohi" userId="7918d24e-c721-4e73-8468-8b89b02da6fe" providerId="ADAL" clId="{E2775ECB-95CD-41FE-9DBE-F2523E9EF81F}" dt="2026-10-07T09:25:03.396" v="90" actId="27636"/>
          <ac:spMkLst>
            <pc:docMk/>
            <pc:sldMk cId="2517301065" sldId="264"/>
            <ac:spMk id="3" creationId="{00000000-0000-0000-0000-000000000000}"/>
          </ac:spMkLst>
        </pc:spChg>
      </pc:sldChg>
      <pc:sldChg chg="modSp mod">
        <pc:chgData name="Choudhary, Rohi" userId="7918d24e-c721-4e73-8468-8b89b02da6fe" providerId="ADAL" clId="{E2775ECB-95CD-41FE-9DBE-F2523E9EF81F}" dt="2026-10-07T09:24:02.079" v="57" actId="403"/>
        <pc:sldMkLst>
          <pc:docMk/>
          <pc:sldMk cId="563443801" sldId="265"/>
        </pc:sldMkLst>
        <pc:spChg chg="mod">
          <ac:chgData name="Choudhary, Rohi" userId="7918d24e-c721-4e73-8468-8b89b02da6fe" providerId="ADAL" clId="{E2775ECB-95CD-41FE-9DBE-F2523E9EF81F}" dt="2026-10-07T09:24:02.079" v="57" actId="403"/>
          <ac:spMkLst>
            <pc:docMk/>
            <pc:sldMk cId="563443801" sldId="265"/>
            <ac:spMk id="3" creationId="{00000000-0000-0000-0000-000000000000}"/>
          </ac:spMkLst>
        </pc:spChg>
      </pc:sldChg>
      <pc:sldChg chg="modSp mod">
        <pc:chgData name="Choudhary, Rohi" userId="7918d24e-c721-4e73-8468-8b89b02da6fe" providerId="ADAL" clId="{E2775ECB-95CD-41FE-9DBE-F2523E9EF81F}" dt="2026-10-07T09:26:09.876" v="108" actId="404"/>
        <pc:sldMkLst>
          <pc:docMk/>
          <pc:sldMk cId="833600313" sldId="266"/>
        </pc:sldMkLst>
        <pc:spChg chg="mod">
          <ac:chgData name="Choudhary, Rohi" userId="7918d24e-c721-4e73-8468-8b89b02da6fe" providerId="ADAL" clId="{E2775ECB-95CD-41FE-9DBE-F2523E9EF81F}" dt="2026-10-07T09:26:09.876" v="108" actId="404"/>
          <ac:spMkLst>
            <pc:docMk/>
            <pc:sldMk cId="833600313" sldId="266"/>
            <ac:spMk id="3" creationId="{00000000-0000-0000-0000-000000000000}"/>
          </ac:spMkLst>
        </pc:spChg>
      </pc:sldChg>
      <pc:sldChg chg="modSp mod">
        <pc:chgData name="Choudhary, Rohi" userId="7918d24e-c721-4e73-8468-8b89b02da6fe" providerId="ADAL" clId="{E2775ECB-95CD-41FE-9DBE-F2523E9EF81F}" dt="2026-10-07T09:25:45.716" v="100" actId="404"/>
        <pc:sldMkLst>
          <pc:docMk/>
          <pc:sldMk cId="63549672" sldId="267"/>
        </pc:sldMkLst>
        <pc:spChg chg="mod">
          <ac:chgData name="Choudhary, Rohi" userId="7918d24e-c721-4e73-8468-8b89b02da6fe" providerId="ADAL" clId="{E2775ECB-95CD-41FE-9DBE-F2523E9EF81F}" dt="2026-10-07T09:25:45.716" v="100" actId="404"/>
          <ac:spMkLst>
            <pc:docMk/>
            <pc:sldMk cId="63549672" sldId="267"/>
            <ac:spMk id="3" creationId="{00000000-0000-0000-0000-000000000000}"/>
          </ac:spMkLst>
        </pc:spChg>
      </pc:sldChg>
      <pc:sldChg chg="modSp mod">
        <pc:chgData name="Choudhary, Rohi" userId="7918d24e-c721-4e73-8468-8b89b02da6fe" providerId="ADAL" clId="{E2775ECB-95CD-41FE-9DBE-F2523E9EF81F}" dt="2026-10-07T09:25:52.896" v="103" actId="404"/>
        <pc:sldMkLst>
          <pc:docMk/>
          <pc:sldMk cId="569452186" sldId="268"/>
        </pc:sldMkLst>
        <pc:spChg chg="mod">
          <ac:chgData name="Choudhary, Rohi" userId="7918d24e-c721-4e73-8468-8b89b02da6fe" providerId="ADAL" clId="{E2775ECB-95CD-41FE-9DBE-F2523E9EF81F}" dt="2026-10-07T09:25:52.896" v="103" actId="404"/>
          <ac:spMkLst>
            <pc:docMk/>
            <pc:sldMk cId="569452186" sldId="268"/>
            <ac:spMk id="3" creationId="{00000000-0000-0000-0000-000000000000}"/>
          </ac:spMkLst>
        </pc:spChg>
      </pc:sldChg>
      <pc:sldChg chg="modSp mod">
        <pc:chgData name="Choudhary, Rohi" userId="7918d24e-c721-4e73-8468-8b89b02da6fe" providerId="ADAL" clId="{E2775ECB-95CD-41FE-9DBE-F2523E9EF81F}" dt="2026-10-07T09:23:42.005" v="54" actId="14734"/>
        <pc:sldMkLst>
          <pc:docMk/>
          <pc:sldMk cId="4219521448" sldId="270"/>
        </pc:sldMkLst>
        <pc:graphicFrameChg chg="modGraphic">
          <ac:chgData name="Choudhary, Rohi" userId="7918d24e-c721-4e73-8468-8b89b02da6fe" providerId="ADAL" clId="{E2775ECB-95CD-41FE-9DBE-F2523E9EF81F}" dt="2026-10-07T09:23:42.005" v="54" actId="14734"/>
          <ac:graphicFrameMkLst>
            <pc:docMk/>
            <pc:sldMk cId="4219521448" sldId="270"/>
            <ac:graphicFrameMk id="7" creationId="{8F9A35A3-26AF-EEFD-BA1A-2479B4239EE8}"/>
          </ac:graphicFrameMkLst>
        </pc:graphicFrameChg>
      </pc:sldChg>
      <pc:sldChg chg="modSp mod">
        <pc:chgData name="Choudhary, Rohi" userId="7918d24e-c721-4e73-8468-8b89b02da6fe" providerId="ADAL" clId="{E2775ECB-95CD-41FE-9DBE-F2523E9EF81F}" dt="2026-10-07T09:24:43.209" v="73" actId="403"/>
        <pc:sldMkLst>
          <pc:docMk/>
          <pc:sldMk cId="2119641899" sldId="271"/>
        </pc:sldMkLst>
        <pc:spChg chg="mod">
          <ac:chgData name="Choudhary, Rohi" userId="7918d24e-c721-4e73-8468-8b89b02da6fe" providerId="ADAL" clId="{E2775ECB-95CD-41FE-9DBE-F2523E9EF81F}" dt="2026-10-07T09:24:43.209" v="73" actId="403"/>
          <ac:spMkLst>
            <pc:docMk/>
            <pc:sldMk cId="2119641899" sldId="271"/>
            <ac:spMk id="3" creationId="{281C0182-8771-2DB5-6E61-7445D1C03A21}"/>
          </ac:spMkLst>
        </pc:spChg>
      </pc:sldChg>
      <pc:sldChg chg="modSp mod">
        <pc:chgData name="Choudhary, Rohi" userId="7918d24e-c721-4e73-8468-8b89b02da6fe" providerId="ADAL" clId="{E2775ECB-95CD-41FE-9DBE-F2523E9EF81F}" dt="2026-10-07T09:24:26.128" v="65" actId="404"/>
        <pc:sldMkLst>
          <pc:docMk/>
          <pc:sldMk cId="1716102002" sldId="272"/>
        </pc:sldMkLst>
        <pc:spChg chg="mod">
          <ac:chgData name="Choudhary, Rohi" userId="7918d24e-c721-4e73-8468-8b89b02da6fe" providerId="ADAL" clId="{E2775ECB-95CD-41FE-9DBE-F2523E9EF81F}" dt="2026-10-07T09:24:26.128" v="65" actId="404"/>
          <ac:spMkLst>
            <pc:docMk/>
            <pc:sldMk cId="1716102002" sldId="272"/>
            <ac:spMk id="3" creationId="{75571BA2-B94C-6EA4-0CF4-20B97374BB7D}"/>
          </ac:spMkLst>
        </pc:spChg>
      </pc:sldChg>
      <pc:sldChg chg="modSp mod">
        <pc:chgData name="Choudhary, Rohi" userId="7918d24e-c721-4e73-8468-8b89b02da6fe" providerId="ADAL" clId="{E2775ECB-95CD-41FE-9DBE-F2523E9EF81F}" dt="2026-10-07T09:25:22.576" v="93" actId="404"/>
        <pc:sldMkLst>
          <pc:docMk/>
          <pc:sldMk cId="3757131918" sldId="273"/>
        </pc:sldMkLst>
        <pc:spChg chg="mod">
          <ac:chgData name="Choudhary, Rohi" userId="7918d24e-c721-4e73-8468-8b89b02da6fe" providerId="ADAL" clId="{E2775ECB-95CD-41FE-9DBE-F2523E9EF81F}" dt="2026-10-07T09:25:22.576" v="93" actId="404"/>
          <ac:spMkLst>
            <pc:docMk/>
            <pc:sldMk cId="3757131918" sldId="273"/>
            <ac:spMk id="3" creationId="{A56E8966-BC09-9FAE-BEE6-A3943EA70A5D}"/>
          </ac:spMkLst>
        </pc:spChg>
      </pc:sldChg>
      <pc:sldChg chg="modSp mod">
        <pc:chgData name="Choudhary, Rohi" userId="7918d24e-c721-4e73-8468-8b89b02da6fe" providerId="ADAL" clId="{E2775ECB-95CD-41FE-9DBE-F2523E9EF81F}" dt="2026-10-07T09:23:49.270" v="55" actId="403"/>
        <pc:sldMkLst>
          <pc:docMk/>
          <pc:sldMk cId="215825819" sldId="274"/>
        </pc:sldMkLst>
        <pc:spChg chg="mod">
          <ac:chgData name="Choudhary, Rohi" userId="7918d24e-c721-4e73-8468-8b89b02da6fe" providerId="ADAL" clId="{E2775ECB-95CD-41FE-9DBE-F2523E9EF81F}" dt="2026-10-07T09:23:49.270" v="55" actId="403"/>
          <ac:spMkLst>
            <pc:docMk/>
            <pc:sldMk cId="215825819" sldId="274"/>
            <ac:spMk id="3" creationId="{D71BD3D2-A4EA-8936-CB2A-4137A914D8A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862A6-2302-46E4-9A21-FDB2E45102FE}" type="datetimeFigureOut">
              <a:rPr lang="en-IN" smtClean="0"/>
              <a:t>07-10-2026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AF00C-C7CF-4A3A-978C-C7FDE3CA791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5397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AF00C-C7CF-4A3A-978C-C7FDE3CA791F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8151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063DF40-A8A3-4DA3-BD7C-9127AEC766A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17689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5B1E-3714-436F-A336-26E1E49CD8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222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767" y="1175201"/>
            <a:ext cx="78867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5B1E-3714-436F-A336-26E1E49CD8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292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AB86D0-B768-4562-89BC-E8787C2A99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17689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5B1E-3714-436F-A336-26E1E49CD8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462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23D7F70-3C44-4A10-B402-237D081EF68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417689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5B1E-3714-436F-A336-26E1E49CD8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95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C37DAC8-FAEE-4EBF-9802-8F4C1CDBA59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417689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5B1E-3714-436F-A336-26E1E49CD8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883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24F67EE-8DD9-4074-B7FD-52ECB918F0F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417689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5B1E-3714-436F-A336-26E1E49CD8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413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 flipV="1">
            <a:off x="0" y="-237847"/>
            <a:ext cx="9144000" cy="42665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6A4F2C6-3A16-428D-8890-8CD81BD7772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417689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C45B1E-3714-436F-A336-26E1E49CD89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1"/>
            <a:ext cx="308113" cy="365125"/>
          </a:xfrm>
          <a:prstGeom prst="rect">
            <a:avLst/>
          </a:prstGeom>
          <a:solidFill>
            <a:srgbClr val="33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314325" y="365126"/>
            <a:ext cx="222388" cy="244475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59027" y="616918"/>
            <a:ext cx="155299" cy="2103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511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ABE1673-0D0B-4441-9CB1-B21E39A3144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417689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5B1E-3714-436F-A336-26E1E49CD8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002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214C546-1FC5-4073-85DF-A5463AB3A4F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417689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5B1E-3714-436F-A336-26E1E49CD8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076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2767" y="1175201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58E50A4-9416-4E34-AD0E-4D28205B3AB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17689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5B1E-3714-436F-A336-26E1E49CD8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736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098787-47D2-48A9-9C71-66F5A7452A9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17689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5B1E-3714-436F-A336-26E1E49CD8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117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4723805" y="446484"/>
            <a:ext cx="3750469" cy="578643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669727" y="446484"/>
            <a:ext cx="3750469" cy="2803922"/>
          </a:xfrm>
          <a:prstGeom prst="rect">
            <a:avLst/>
          </a:prstGeom>
        </p:spPr>
        <p:txBody>
          <a:bodyPr anchor="b"/>
          <a:lstStyle>
            <a:lvl1pPr>
              <a:defRPr sz="3164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669727" y="3348634"/>
            <a:ext cx="3750469" cy="288428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688"/>
            </a:lvl1pPr>
            <a:lvl2pPr marL="0" indent="120547" algn="ctr">
              <a:spcBef>
                <a:spcPts val="0"/>
              </a:spcBef>
              <a:buSzTx/>
              <a:buNone/>
              <a:defRPr sz="1688"/>
            </a:lvl2pPr>
            <a:lvl3pPr marL="0" indent="241093" algn="ctr">
              <a:spcBef>
                <a:spcPts val="0"/>
              </a:spcBef>
              <a:buSzTx/>
              <a:buNone/>
              <a:defRPr sz="1688"/>
            </a:lvl3pPr>
            <a:lvl4pPr marL="0" indent="361640" algn="ctr">
              <a:spcBef>
                <a:spcPts val="0"/>
              </a:spcBef>
              <a:buSzTx/>
              <a:buNone/>
              <a:defRPr sz="1688"/>
            </a:lvl4pPr>
            <a:lvl5pPr marL="0" indent="482186" algn="ctr">
              <a:spcBef>
                <a:spcPts val="0"/>
              </a:spcBef>
              <a:buSzTx/>
              <a:buNone/>
              <a:defRPr sz="1688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xfrm>
            <a:off x="4437983" y="6505278"/>
            <a:ext cx="259105" cy="26789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71759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311701" y="842402"/>
            <a:ext cx="2807999" cy="1007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buSzPct val="100000"/>
              <a:defRPr sz="1800"/>
            </a:lvl4pPr>
            <a:lvl5pPr lvl="4">
              <a:spcBef>
                <a:spcPts val="0"/>
              </a:spcBef>
              <a:buSzPct val="100000"/>
              <a:defRPr sz="1800"/>
            </a:lvl5pPr>
            <a:lvl6pPr lvl="5">
              <a:spcBef>
                <a:spcPts val="0"/>
              </a:spcBef>
              <a:buSzPct val="100000"/>
              <a:defRPr sz="1800"/>
            </a:lvl6pPr>
            <a:lvl7pPr lvl="6">
              <a:spcBef>
                <a:spcPts val="0"/>
              </a:spcBef>
              <a:buSzPct val="100000"/>
              <a:defRPr sz="1800"/>
            </a:lvl7pPr>
            <a:lvl8pPr lvl="7">
              <a:spcBef>
                <a:spcPts val="0"/>
              </a:spcBef>
              <a:buSzPct val="100000"/>
              <a:defRPr sz="1800"/>
            </a:lvl8pPr>
            <a:lvl9pPr lvl="8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311701" y="2157604"/>
            <a:ext cx="2807999" cy="3934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900"/>
            </a:lvl1pPr>
            <a:lvl2pPr lvl="1">
              <a:spcBef>
                <a:spcPts val="0"/>
              </a:spcBef>
              <a:buSzPct val="100000"/>
              <a:defRPr sz="900"/>
            </a:lvl2pPr>
            <a:lvl3pPr lvl="2">
              <a:spcBef>
                <a:spcPts val="0"/>
              </a:spcBef>
              <a:buSzPct val="100000"/>
              <a:defRPr sz="900"/>
            </a:lvl3pPr>
            <a:lvl4pPr lvl="3">
              <a:spcBef>
                <a:spcPts val="0"/>
              </a:spcBef>
              <a:buSzPct val="100000"/>
              <a:defRPr sz="900"/>
            </a:lvl4pPr>
            <a:lvl5pPr lvl="4">
              <a:spcBef>
                <a:spcPts val="0"/>
              </a:spcBef>
              <a:buSzPct val="100000"/>
              <a:defRPr sz="900"/>
            </a:lvl5pPr>
            <a:lvl6pPr lvl="5">
              <a:spcBef>
                <a:spcPts val="0"/>
              </a:spcBef>
              <a:buSzPct val="100000"/>
              <a:defRPr sz="900"/>
            </a:lvl6pPr>
            <a:lvl7pPr lvl="6">
              <a:spcBef>
                <a:spcPts val="0"/>
              </a:spcBef>
              <a:buSzPct val="100000"/>
              <a:defRPr sz="900"/>
            </a:lvl7pPr>
            <a:lvl8pPr lvl="7">
              <a:spcBef>
                <a:spcPts val="0"/>
              </a:spcBef>
              <a:buSzPct val="100000"/>
              <a:defRPr sz="900"/>
            </a:lvl8pPr>
            <a:lvl9pPr lvl="8">
              <a:spcBef>
                <a:spcPts val="0"/>
              </a:spcBef>
              <a:buSzPct val="100000"/>
              <a:defRPr sz="9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472458" y="6217621"/>
            <a:ext cx="548699" cy="52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fld id="{00000000-1234-1234-1234-123412341234}" type="slidenum">
              <a:rPr lang="en" smtClean="0">
                <a:solidFill>
                  <a:prstClr val="white"/>
                </a:solidFill>
              </a:rPr>
              <a:pPr/>
              <a:t>‹#›</a:t>
            </a:fld>
            <a:endParaRPr lang="en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633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107" y="351211"/>
            <a:ext cx="8382000" cy="553998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1" y="1411553"/>
            <a:ext cx="8382000" cy="2210862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0200155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675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216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xfrm>
            <a:off x="669727" y="312540"/>
            <a:ext cx="7804547" cy="151804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xfrm>
            <a:off x="4437983" y="6505278"/>
            <a:ext cx="259105" cy="26789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6842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429002"/>
            <a:ext cx="9144000" cy="3428999"/>
          </a:xfrm>
          <a:prstGeom prst="rect">
            <a:avLst/>
          </a:prstGeom>
          <a:solidFill>
            <a:srgbClr val="5853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2"/>
            <a:ext cx="9144000" cy="3428999"/>
          </a:xfrm>
          <a:prstGeom prst="rect">
            <a:avLst/>
          </a:prstGeom>
          <a:solidFill>
            <a:srgbClr val="ADB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461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1" y="0"/>
            <a:ext cx="7043208" cy="152349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0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6" y="4344989"/>
            <a:ext cx="7043208" cy="4616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342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722050" y="2355850"/>
            <a:ext cx="7690114" cy="1384994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499" b="1" i="1" u="none" strike="noStrike" kern="1200" cap="none" spc="-48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264034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"/>
            <a:ext cx="7886700" cy="8128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" y="6492876"/>
            <a:ext cx="9144000" cy="3651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-1" y="6590108"/>
            <a:ext cx="9144001" cy="26789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4074" y="6492875"/>
            <a:ext cx="2894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pPr defTabSz="342900"/>
            <a:fld id="{01C45B1E-3714-436F-A336-26E1E49CD898}" type="slidenum">
              <a:rPr lang="en-US" smtClean="0">
                <a:solidFill>
                  <a:prstClr val="white"/>
                </a:solidFill>
              </a:rPr>
              <a:pPr defTabSz="342900"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187F24-B800-4397-B645-43C51090AF9A}"/>
              </a:ext>
            </a:extLst>
          </p:cNvPr>
          <p:cNvSpPr/>
          <p:nvPr userDrawn="1"/>
        </p:nvSpPr>
        <p:spPr>
          <a:xfrm>
            <a:off x="-1" y="-18484"/>
            <a:ext cx="308113" cy="36512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27846F-4039-41A1-845E-8064AB6901DF}"/>
              </a:ext>
            </a:extLst>
          </p:cNvPr>
          <p:cNvSpPr/>
          <p:nvPr userDrawn="1"/>
        </p:nvSpPr>
        <p:spPr>
          <a:xfrm>
            <a:off x="314325" y="365126"/>
            <a:ext cx="222388" cy="2444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D94964-3E1F-4735-BE37-C89396A99E24}"/>
              </a:ext>
            </a:extLst>
          </p:cNvPr>
          <p:cNvSpPr/>
          <p:nvPr userDrawn="1"/>
        </p:nvSpPr>
        <p:spPr>
          <a:xfrm>
            <a:off x="159027" y="616918"/>
            <a:ext cx="155299" cy="21031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93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134672" cy="1442591"/>
          </a:xfrm>
        </p:spPr>
        <p:txBody>
          <a:bodyPr>
            <a:normAutofit fontScale="90000"/>
          </a:bodyPr>
          <a:lstStyle/>
          <a:p>
            <a:r>
              <a:rPr lang="en-IN" sz="4400" b="1" spc="-455" dirty="0">
                <a:solidFill>
                  <a:srgbClr val="002060"/>
                </a:solidFill>
                <a:latin typeface="Arial"/>
                <a:cs typeface="Arial"/>
              </a:rPr>
              <a:t>&lt;Company Name &amp; Logo&gt;</a:t>
            </a:r>
            <a:br>
              <a:rPr lang="en-IN" sz="4400" b="1" spc="-455" dirty="0">
                <a:solidFill>
                  <a:srgbClr val="002060"/>
                </a:solidFill>
                <a:latin typeface="Arial"/>
                <a:cs typeface="Arial"/>
              </a:rPr>
            </a:br>
            <a:br>
              <a:rPr lang="en-IN" sz="4400" b="1" spc="-455" dirty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en-IN" sz="4400" b="1" spc="-455" dirty="0">
                <a:solidFill>
                  <a:srgbClr val="002060"/>
                </a:solidFill>
                <a:latin typeface="Arial"/>
                <a:cs typeface="Arial"/>
              </a:rPr>
              <a:t>Project Title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67744" y="49411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IN">
                <a:latin typeface="Arial" panose="020B0604020202020204" pitchFamily="34" charset="0"/>
                <a:cs typeface="Arial" panose="020B0604020202020204" pitchFamily="34" charset="0"/>
              </a:rPr>
              <a:t>Template for Pitching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963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C1A39-1C82-D107-1750-8CAC85A2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767" y="188640"/>
            <a:ext cx="7886700" cy="8128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spc="-455">
                <a:solidFill>
                  <a:srgbClr val="002060"/>
                </a:solidFill>
                <a:latin typeface="Arial"/>
                <a:cs typeface="Arial"/>
              </a:rPr>
              <a:t>Scoring Criteria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2A004-5086-BA6A-1CBB-5E56E6038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5B1E-3714-436F-A336-26E1E49CD8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F9A35A3-26AF-EEFD-BA1A-2479B4239E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842012"/>
              </p:ext>
            </p:extLst>
          </p:nvPr>
        </p:nvGraphicFramePr>
        <p:xfrm>
          <a:off x="533669" y="836711"/>
          <a:ext cx="7987564" cy="525635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242287">
                  <a:extLst>
                    <a:ext uri="{9D8B030D-6E8A-4147-A177-3AD203B41FA5}">
                      <a16:colId xmlns:a16="http://schemas.microsoft.com/office/drawing/2014/main" val="2933610580"/>
                    </a:ext>
                  </a:extLst>
                </a:gridCol>
                <a:gridCol w="892564">
                  <a:extLst>
                    <a:ext uri="{9D8B030D-6E8A-4147-A177-3AD203B41FA5}">
                      <a16:colId xmlns:a16="http://schemas.microsoft.com/office/drawing/2014/main" val="759208518"/>
                    </a:ext>
                  </a:extLst>
                </a:gridCol>
                <a:gridCol w="3852713">
                  <a:extLst>
                    <a:ext uri="{9D8B030D-6E8A-4147-A177-3AD203B41FA5}">
                      <a16:colId xmlns:a16="http://schemas.microsoft.com/office/drawing/2014/main" val="3659590200"/>
                    </a:ext>
                  </a:extLst>
                </a:gridCol>
              </a:tblGrid>
              <a:tr h="4764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B6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Marks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B6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Evaluation Criteria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3B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170946"/>
                  </a:ext>
                </a:extLst>
              </a:tr>
              <a:tr h="5414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Innovation &amp; Differentiation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Novelty, uniqueness, use of emerging technologies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756638"/>
                  </a:ext>
                </a:extLst>
              </a:tr>
              <a:tr h="4144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Technical Soundness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Architecture, reliability, robustness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799776"/>
                  </a:ext>
                </a:extLst>
              </a:tr>
              <a:tr h="4144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 Readiness (TRL ≥ 7)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 readiness, maturity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986876"/>
                  </a:ext>
                </a:extLst>
              </a:tr>
              <a:tr h="5414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Applicability to Government Use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Relevance, contextual fit, usability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816069"/>
                  </a:ext>
                </a:extLst>
              </a:tr>
              <a:tr h="5414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Scalability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Potential to scale across geographies/departments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101435"/>
                  </a:ext>
                </a:extLst>
              </a:tr>
              <a:tr h="4144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Integration Capability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Compatibility with existing systems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1269816"/>
                  </a:ext>
                </a:extLst>
              </a:tr>
              <a:tr h="5414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Socio-Economic Impact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 on governance, economy, and citizen services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8164543"/>
                  </a:ext>
                </a:extLst>
              </a:tr>
              <a:tr h="4144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Capability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Expertise and execution ability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8653795"/>
                  </a:ext>
                </a:extLst>
              </a:tr>
              <a:tr h="5414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Grants / Government Support Received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grants, funding, or institutional support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9732526"/>
                  </a:ext>
                </a:extLst>
              </a:tr>
              <a:tr h="4144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Sustainability &amp; Maintenance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Long-term viability and support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7789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9521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DE518-B52A-423E-0578-9D33CD5AC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7FCF0-0A23-224A-608C-56A2426D3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767" y="188640"/>
            <a:ext cx="7886700" cy="8128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spc="-455">
                <a:solidFill>
                  <a:srgbClr val="002060"/>
                </a:solidFill>
                <a:latin typeface="Arial"/>
                <a:cs typeface="Arial"/>
              </a:rPr>
              <a:t>Important Submission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BD3D2-A4EA-8936-CB2A-4137A914D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324" y="1253331"/>
            <a:ext cx="7886700" cy="4351338"/>
          </a:xfrm>
        </p:spPr>
        <p:txBody>
          <a:bodyPr wrap="square" tIns="0" bIns="0">
            <a:normAutofit/>
          </a:bodyPr>
          <a:lstStyle/>
          <a:p>
            <a:pPr marL="0" indent="0" algn="just"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Please ensure that the Pitch Deck is submitted strictly in the prescribed format.</a:t>
            </a:r>
          </a:p>
          <a:p>
            <a:pPr algn="just">
              <a:lnSpc>
                <a:spcPct val="10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Pitch Deck must be submitted in PDF format only.</a:t>
            </a:r>
          </a:p>
          <a:p>
            <a:pPr lvl="0" algn="just">
              <a:lnSpc>
                <a:spcPct val="10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presentation must adhere to the prescribed slide sequence, slide numbering, font style (Arial), font size (11), layout (1.5 spacing), and overall formatting guidelines provided by the organizers.</a:t>
            </a:r>
          </a:p>
          <a:p>
            <a:pPr lvl="0" algn="just">
              <a:lnSpc>
                <a:spcPct val="10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final PDF file size must not exceed 10 MB.</a:t>
            </a:r>
          </a:p>
          <a:p>
            <a:pPr lvl="0" algn="just">
              <a:lnSpc>
                <a:spcPct val="10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Applicants are advised to thoroughly review their submissions before uploading to ensure compliance with all specified requirements.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Any deviation from the prescribed format, including non-adherence to the required slide structure, font specifications, formatting standards, file format, or file size limit, may result in the application being rejected without further consideration.</a:t>
            </a:r>
          </a:p>
          <a:p>
            <a:pPr marL="0" lvl="0" indent="0" algn="just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Submission of the Pitch Deck shall be deemed as acceptance of the above conditions.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6BB84-F7C4-3F0A-4A7D-360742D70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5B1E-3714-436F-A336-26E1E49CD8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25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626" y="476672"/>
            <a:ext cx="7886700" cy="812849"/>
          </a:xfrm>
        </p:spPr>
        <p:txBody>
          <a:bodyPr>
            <a:normAutofit/>
          </a:bodyPr>
          <a:lstStyle/>
          <a:p>
            <a:r>
              <a:rPr lang="en-IN" sz="4400" spc="-455">
                <a:solidFill>
                  <a:srgbClr val="002060"/>
                </a:solidFill>
                <a:latin typeface="Arial"/>
                <a:cs typeface="Arial"/>
              </a:rPr>
              <a:t>Introduction about the Company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766" y="1175200"/>
            <a:ext cx="8053689" cy="5062111"/>
          </a:xfrm>
        </p:spPr>
        <p:txBody>
          <a:bodyPr/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Company Name (As per Incorporation only)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Company Website/URL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Contact details (city, e-mail, mobile) 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Date (DD/MM/YYYY) of Incorporation (CIN)/ Registration 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Name of the Director(s)/ Partner (s)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Please add more rows if there are more Directors/ Partners</a:t>
            </a: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802134"/>
              </p:ext>
            </p:extLst>
          </p:nvPr>
        </p:nvGraphicFramePr>
        <p:xfrm>
          <a:off x="467545" y="3212976"/>
          <a:ext cx="7992886" cy="1888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39">
                  <a:extLst>
                    <a:ext uri="{9D8B030D-6E8A-4147-A177-3AD203B41FA5}">
                      <a16:colId xmlns:a16="http://schemas.microsoft.com/office/drawing/2014/main" val="317430834"/>
                    </a:ext>
                  </a:extLst>
                </a:gridCol>
                <a:gridCol w="3636404">
                  <a:extLst>
                    <a:ext uri="{9D8B030D-6E8A-4147-A177-3AD203B41FA5}">
                      <a16:colId xmlns:a16="http://schemas.microsoft.com/office/drawing/2014/main" val="1971666185"/>
                    </a:ext>
                  </a:extLst>
                </a:gridCol>
                <a:gridCol w="2397866">
                  <a:extLst>
                    <a:ext uri="{9D8B030D-6E8A-4147-A177-3AD203B41FA5}">
                      <a16:colId xmlns:a16="http://schemas.microsoft.com/office/drawing/2014/main" val="2811733994"/>
                    </a:ext>
                  </a:extLst>
                </a:gridCol>
                <a:gridCol w="1598577">
                  <a:extLst>
                    <a:ext uri="{9D8B030D-6E8A-4147-A177-3AD203B41FA5}">
                      <a16:colId xmlns:a16="http://schemas.microsoft.com/office/drawing/2014/main" val="3657445266"/>
                    </a:ext>
                  </a:extLst>
                </a:gridCol>
              </a:tblGrid>
              <a:tr h="779510">
                <a:tc>
                  <a:txBody>
                    <a:bodyPr/>
                    <a:lstStyle/>
                    <a:p>
                      <a:r>
                        <a:rPr lang="en-IN" sz="1400"/>
                        <a:t>#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400"/>
                        <a:t>Name</a:t>
                      </a:r>
                    </a:p>
                    <a:p>
                      <a:r>
                        <a:rPr lang="en-IN" sz="1400"/>
                        <a:t> (As</a:t>
                      </a:r>
                      <a:r>
                        <a:rPr lang="en-IN" sz="1400" baseline="0"/>
                        <a:t> per the </a:t>
                      </a:r>
                      <a:r>
                        <a:rPr lang="en-IN" sz="1400" baseline="0" err="1"/>
                        <a:t>RoC</a:t>
                      </a:r>
                      <a:r>
                        <a:rPr lang="en-IN" sz="1400" baseline="0"/>
                        <a:t> or Partnership Deed)</a:t>
                      </a:r>
                      <a:endParaRPr lang="en-IN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400"/>
                        <a:t>DIN Number</a:t>
                      </a:r>
                      <a:r>
                        <a:rPr lang="en-IN" sz="1400" baseline="0"/>
                        <a:t>   </a:t>
                      </a:r>
                    </a:p>
                    <a:p>
                      <a:r>
                        <a:rPr lang="en-IN" sz="1400" baseline="0"/>
                        <a:t>(In case of </a:t>
                      </a:r>
                      <a:r>
                        <a:rPr lang="en-IN" sz="1400" baseline="0" err="1"/>
                        <a:t>RoC</a:t>
                      </a:r>
                      <a:r>
                        <a:rPr lang="en-IN" sz="1400" baseline="0"/>
                        <a:t> Company)</a:t>
                      </a:r>
                      <a:endParaRPr lang="en-IN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400"/>
                        <a:t>No of Shares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0635365"/>
                  </a:ext>
                </a:extLst>
              </a:tr>
              <a:tr h="329956"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785887"/>
                  </a:ext>
                </a:extLst>
              </a:tr>
              <a:tr h="779510"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1998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2423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14904"/>
            <a:ext cx="7886700" cy="812849"/>
          </a:xfrm>
        </p:spPr>
        <p:txBody>
          <a:bodyPr>
            <a:normAutofit/>
          </a:bodyPr>
          <a:lstStyle/>
          <a:p>
            <a:r>
              <a:rPr lang="en-US" sz="4400" spc="-455">
                <a:solidFill>
                  <a:srgbClr val="002060"/>
                </a:solidFill>
                <a:latin typeface="Arial"/>
                <a:cs typeface="Arial"/>
              </a:rPr>
              <a:t>Problem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886700" cy="2411878"/>
          </a:xfrm>
        </p:spPr>
        <p:txBody>
          <a:bodyPr/>
          <a:lstStyle/>
          <a:p>
            <a:pPr algn="just">
              <a:lnSpc>
                <a:spcPct val="114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How will you be solving the problem ?</a:t>
            </a:r>
          </a:p>
          <a:p>
            <a:pPr algn="just">
              <a:lnSpc>
                <a:spcPct val="114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Use visuals and quantifiable data to make the explain the problem statement.</a:t>
            </a:r>
          </a:p>
          <a:p>
            <a:pPr algn="just">
              <a:lnSpc>
                <a:spcPct val="114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Mention what they are currently doing and how your product/service is a better solution </a:t>
            </a:r>
          </a:p>
          <a:p>
            <a:pPr algn="just">
              <a:lnSpc>
                <a:spcPct val="114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Any relevant data or reports or press clippings available  to support this assumption. Please mention the source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5B1E-3714-436F-A336-26E1E49CD8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443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563" y="571164"/>
            <a:ext cx="7886700" cy="812849"/>
          </a:xfrm>
        </p:spPr>
        <p:txBody>
          <a:bodyPr>
            <a:normAutofit/>
          </a:bodyPr>
          <a:lstStyle/>
          <a:p>
            <a:r>
              <a:rPr lang="en-IN" sz="4400" spc="-455">
                <a:solidFill>
                  <a:srgbClr val="002060"/>
                </a:solidFill>
                <a:latin typeface="Arial"/>
                <a:cs typeface="Arial"/>
              </a:rPr>
              <a:t>1. Product/ Solution - Innovation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628800"/>
            <a:ext cx="7886700" cy="2389285"/>
          </a:xfrm>
        </p:spPr>
        <p:txBody>
          <a:bodyPr wrap="square" tIns="0" bIns="0">
            <a:normAutofit/>
          </a:bodyPr>
          <a:lstStyle/>
          <a:p>
            <a:pPr algn="just">
              <a:lnSpc>
                <a:spcPct val="114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Clearly explain about your innovation, and how it will solve the problems or issues.</a:t>
            </a:r>
          </a:p>
          <a:p>
            <a:pPr algn="just">
              <a:lnSpc>
                <a:spcPct val="114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Is your innovation the 1st of its kind or is it an improvement/ incremental to existing product/ solutions?</a:t>
            </a:r>
          </a:p>
          <a:p>
            <a:pPr algn="just">
              <a:lnSpc>
                <a:spcPct val="114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How is your innovation unique when compared to others?</a:t>
            </a:r>
          </a:p>
          <a:p>
            <a:pPr algn="just">
              <a:lnSpc>
                <a:spcPct val="114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Clearly and visually demonstrate the product/solution, focusing on its innovative core. </a:t>
            </a:r>
          </a:p>
          <a:p>
            <a:pPr algn="just">
              <a:lnSpc>
                <a:spcPct val="114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Who is the target customer for your product or service?</a:t>
            </a:r>
          </a:p>
          <a:p>
            <a:pPr algn="just">
              <a:lnSpc>
                <a:spcPct val="114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What is their need / end-benefit / pain point they seek  to satisfy / relieve?</a:t>
            </a:r>
          </a:p>
          <a:p>
            <a:pPr algn="just">
              <a:lnSpc>
                <a:spcPct val="114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How can your product or service deliver that?</a:t>
            </a:r>
          </a:p>
          <a:p>
            <a:pPr algn="just">
              <a:lnSpc>
                <a:spcPct val="114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How is your product or service better than current and future competition?</a:t>
            </a:r>
          </a:p>
          <a:p>
            <a:pPr marL="0" indent="0" algn="just">
              <a:lnSpc>
                <a:spcPct val="114000"/>
              </a:lnSpc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4000"/>
              </a:lnSpc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301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25053"/>
            <a:ext cx="7886700" cy="812849"/>
          </a:xfrm>
        </p:spPr>
        <p:txBody>
          <a:bodyPr>
            <a:normAutofit fontScale="90000"/>
          </a:bodyPr>
          <a:lstStyle/>
          <a:p>
            <a:r>
              <a:rPr lang="en-IN" sz="4400" spc="-455">
                <a:solidFill>
                  <a:srgbClr val="002060"/>
                </a:solidFill>
                <a:latin typeface="Arial"/>
                <a:cs typeface="Arial"/>
              </a:rPr>
              <a:t>2. Product/ Solution - Readiness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476" y="1237902"/>
            <a:ext cx="7886700" cy="4711378"/>
          </a:xfrm>
        </p:spPr>
        <p:txBody>
          <a:bodyPr/>
          <a:lstStyle/>
          <a:p>
            <a:pPr algn="just">
              <a:lnSpc>
                <a:spcPct val="114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What is the current stage of your product?(Mention TRL LEVEL)</a:t>
            </a:r>
          </a:p>
          <a:p>
            <a:pPr algn="just">
              <a:lnSpc>
                <a:spcPct val="114000"/>
              </a:lnSpc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Concept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The idea and market research phase.</a:t>
            </a:r>
          </a:p>
          <a:p>
            <a:pPr algn="just">
              <a:lnSpc>
                <a:spcPct val="114000"/>
              </a:lnSpc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Prototype/MVP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A working model or Minimum Viable Product (MVP) has been developed.</a:t>
            </a:r>
          </a:p>
          <a:p>
            <a:pPr algn="just">
              <a:lnSpc>
                <a:spcPct val="114000"/>
              </a:lnSpc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Live / Early Traction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The product is launched and has initial users or revenue.</a:t>
            </a:r>
          </a:p>
          <a:p>
            <a:pPr algn="just">
              <a:lnSpc>
                <a:spcPct val="114000"/>
              </a:lnSpc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Growth Stage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The product has found market fit and is actively scaling.</a:t>
            </a:r>
          </a:p>
          <a:p>
            <a:pPr algn="just">
              <a:lnSpc>
                <a:spcPct val="114000"/>
              </a:lnSpc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Technology Readiness Level</a:t>
            </a:r>
          </a:p>
          <a:p>
            <a:pPr algn="just">
              <a:lnSpc>
                <a:spcPct val="114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Post the images of your product/ solution.</a:t>
            </a:r>
          </a:p>
          <a:p>
            <a:pPr algn="just">
              <a:lnSpc>
                <a:spcPct val="114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Highlight the uniqueness of the product or service or technology and the technical details for each feature in the product/solution/service</a:t>
            </a:r>
          </a:p>
          <a:p>
            <a:pPr algn="just">
              <a:lnSpc>
                <a:spcPct val="114000"/>
              </a:lnSpc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4000"/>
              </a:lnSpc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648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12DD3-CF0F-5066-1DBD-E0DB6E1DF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7AB87-2849-00F4-2AED-87327F422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425053"/>
            <a:ext cx="7886700" cy="812849"/>
          </a:xfrm>
        </p:spPr>
        <p:txBody>
          <a:bodyPr>
            <a:normAutofit/>
          </a:bodyPr>
          <a:lstStyle/>
          <a:p>
            <a:r>
              <a:rPr lang="en-IN" sz="4400" spc="-455">
                <a:solidFill>
                  <a:srgbClr val="002060"/>
                </a:solidFill>
                <a:latin typeface="Arial"/>
                <a:cs typeface="Arial"/>
              </a:rPr>
              <a:t>3. Applicability to Government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C0182-8771-2DB5-6E61-7445D1C03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795" y="1628799"/>
            <a:ext cx="7886700" cy="2995955"/>
          </a:xfrm>
        </p:spPr>
        <p:txBody>
          <a:bodyPr wrap="square" tIns="0" bIns="0"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How clearly does your solution address the identified problem and user need?</a:t>
            </a:r>
          </a:p>
          <a:p>
            <a:pPr algn="just">
              <a:lnSpc>
                <a:spcPct val="160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How well is the solution aligned with Government workflows and operational requirements?</a:t>
            </a:r>
          </a:p>
          <a:p>
            <a:pPr algn="just">
              <a:lnSpc>
                <a:spcPct val="160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What level of effort is required for implementation, training, and adoption?</a:t>
            </a:r>
          </a:p>
          <a:p>
            <a:pPr algn="just">
              <a:lnSpc>
                <a:spcPct val="160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How seamlessly can the solution integrate with existing Government systems and processes?</a:t>
            </a:r>
          </a:p>
          <a:p>
            <a:pPr algn="just">
              <a:lnSpc>
                <a:spcPct val="160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What validation, user feedback, or pilot outcomes demonstrate the solution's practical applicability?</a:t>
            </a:r>
          </a:p>
        </p:txBody>
      </p:sp>
    </p:spTree>
    <p:extLst>
      <p:ext uri="{BB962C8B-B14F-4D97-AF65-F5344CB8AC3E}">
        <p14:creationId xmlns:p14="http://schemas.microsoft.com/office/powerpoint/2010/main" val="2119641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F7EA4-A0A9-D004-2861-4C140224D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28187-CDD4-E342-A280-35DB427B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425053"/>
            <a:ext cx="7886700" cy="812849"/>
          </a:xfrm>
        </p:spPr>
        <p:txBody>
          <a:bodyPr>
            <a:normAutofit/>
          </a:bodyPr>
          <a:lstStyle/>
          <a:p>
            <a:r>
              <a:rPr lang="en-IN" sz="4400" spc="-455" dirty="0">
                <a:solidFill>
                  <a:srgbClr val="002060"/>
                </a:solidFill>
                <a:latin typeface="Arial"/>
                <a:cs typeface="Arial"/>
              </a:rPr>
              <a:t>4. Scalability of the Solution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71BA2-B94C-6EA4-0CF4-20B97374B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87506"/>
            <a:ext cx="7886700" cy="2160241"/>
          </a:xfrm>
        </p:spPr>
        <p:txBody>
          <a:bodyPr/>
          <a:lstStyle/>
          <a:p>
            <a:pPr fontAlgn="t">
              <a:lnSpc>
                <a:spcPct val="114000"/>
              </a:lnSpc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Multi-Department Applicability: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Demonstrate how the solution can be adopted across multiple Government departments with minimal customization.</a:t>
            </a:r>
          </a:p>
          <a:p>
            <a:pPr marL="0" indent="0" fontAlgn="t">
              <a:lnSpc>
                <a:spcPct val="114000"/>
              </a:lnSpc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>
              <a:lnSpc>
                <a:spcPct val="114000"/>
              </a:lnSpc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Geographical Scalability: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Explain how the solution can be effectively deployed across districts, cities, and rural or urban environments.</a:t>
            </a:r>
          </a:p>
          <a:p>
            <a:pPr fontAlgn="t">
              <a:lnSpc>
                <a:spcPct val="114000"/>
              </a:lnSpc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>
              <a:lnSpc>
                <a:spcPct val="114000"/>
              </a:lnSpc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Scalability Roadmap: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Present the approach and timelines for scaling from pilot implementation to wider adoption.</a:t>
            </a:r>
          </a:p>
          <a:p>
            <a:pPr fontAlgn="t">
              <a:lnSpc>
                <a:spcPct val="114000"/>
              </a:lnSpc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102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BF782-979C-6F5B-D290-BF4D4BAA6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55611-889E-BE30-0F71-3A22459C4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425053"/>
            <a:ext cx="7886700" cy="812849"/>
          </a:xfrm>
        </p:spPr>
        <p:txBody>
          <a:bodyPr>
            <a:normAutofit fontScale="90000"/>
          </a:bodyPr>
          <a:lstStyle/>
          <a:p>
            <a:r>
              <a:rPr lang="en-IN" sz="4400" spc="-455" dirty="0">
                <a:solidFill>
                  <a:srgbClr val="002060"/>
                </a:solidFill>
                <a:latin typeface="Arial"/>
                <a:cs typeface="Arial"/>
              </a:rPr>
              <a:t>5. Integration Capability of the Solution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E8966-BC09-9FAE-BEE6-A3943EA70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4605"/>
            <a:ext cx="7886700" cy="2388841"/>
          </a:xfrm>
        </p:spPr>
        <p:txBody>
          <a:bodyPr/>
          <a:lstStyle/>
          <a:p>
            <a:pPr algn="just" fontAlgn="t">
              <a:lnSpc>
                <a:spcPct val="114000"/>
              </a:lnSpc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Integration Readiness: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Highlight the solution's ability to integrate with existing Government systems, platforms, and workflows.</a:t>
            </a:r>
          </a:p>
          <a:p>
            <a:pPr algn="just" fontAlgn="t">
              <a:lnSpc>
                <a:spcPct val="114000"/>
              </a:lnSpc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t">
              <a:lnSpc>
                <a:spcPct val="114000"/>
              </a:lnSpc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System Integration Compatibility: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Explain how the solution integrates with existing Government applications, databases, APIs, and digital platforms.</a:t>
            </a:r>
          </a:p>
          <a:p>
            <a:pPr algn="just" fontAlgn="t">
              <a:lnSpc>
                <a:spcPct val="114000"/>
              </a:lnSpc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t">
              <a:lnSpc>
                <a:spcPct val="114000"/>
              </a:lnSpc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Interoperability &amp; Data Exchange: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Demonstrate the solution's ability to exchange data seamlessly with legacy and modern systems while maintaining security, reliability, and minimal disruption to existing workflows.</a:t>
            </a:r>
          </a:p>
          <a:p>
            <a:pPr fontAlgn="t">
              <a:lnSpc>
                <a:spcPct val="114000"/>
              </a:lnSpc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4000"/>
              </a:lnSpc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131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550143"/>
            <a:ext cx="7886700" cy="812849"/>
          </a:xfrm>
        </p:spPr>
        <p:txBody>
          <a:bodyPr>
            <a:noAutofit/>
          </a:bodyPr>
          <a:lstStyle/>
          <a:p>
            <a:pPr marL="457200" indent="-457200"/>
            <a:r>
              <a:rPr lang="en-IN" sz="4400" spc="-455" dirty="0">
                <a:solidFill>
                  <a:srgbClr val="002060"/>
                </a:solidFill>
                <a:latin typeface="Arial"/>
                <a:cs typeface="Arial"/>
              </a:rPr>
              <a:t>6. Socio-Economic Impact of the Project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72816"/>
            <a:ext cx="7886700" cy="1656184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How is your innovation is trying to impact the society/ environment?</a:t>
            </a:r>
          </a:p>
          <a:p>
            <a:pPr>
              <a:lnSpc>
                <a:spcPct val="114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Show direct social and economic benefits like job creation in Karnataka and improvements to citizens' quality of life.</a:t>
            </a:r>
          </a:p>
          <a:p>
            <a:pPr>
              <a:lnSpc>
                <a:spcPct val="114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Highlight your environmental contribution, focusing on sustainability, resource efficiency, or alignment with UN Sustainable Development Goals (SDGs).</a:t>
            </a:r>
          </a:p>
          <a:p>
            <a:pPr>
              <a:lnSpc>
                <a:spcPct val="114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Quantify your impact with specific numbers and data to make your claims credible and measurable.</a:t>
            </a:r>
          </a:p>
        </p:txBody>
      </p:sp>
    </p:spTree>
    <p:extLst>
      <p:ext uri="{BB962C8B-B14F-4D97-AF65-F5344CB8AC3E}">
        <p14:creationId xmlns:p14="http://schemas.microsoft.com/office/powerpoint/2010/main" val="1832648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59507"/>
            <a:ext cx="8030716" cy="692694"/>
          </a:xfrm>
        </p:spPr>
        <p:txBody>
          <a:bodyPr>
            <a:noAutofit/>
          </a:bodyPr>
          <a:lstStyle/>
          <a:p>
            <a:r>
              <a:rPr lang="en-IN" sz="4400" spc="-455" dirty="0">
                <a:solidFill>
                  <a:srgbClr val="002060"/>
                </a:solidFill>
                <a:latin typeface="Arial"/>
                <a:cs typeface="Arial"/>
              </a:rPr>
              <a:t>7. Team Size, Background, Strength /Capability and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568923"/>
            <a:ext cx="7759774" cy="3486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Director(s)/ Partner(s)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Designation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Exp/ Qualification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Previous Co worked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---------------------------------------------------------------------------------------------</a:t>
            </a:r>
          </a:p>
          <a:p>
            <a:pPr marL="0" indent="0"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Team Photos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Designation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Exp/ Qualification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Previous Co worked </a:t>
            </a:r>
          </a:p>
          <a:p>
            <a:pPr marL="0" indent="0"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Highlight what each member of the team does/will do in the venture, and why he/she is best suited for the role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Indicate if the person is a co-founder or founding team member or an employee</a:t>
            </a:r>
          </a:p>
        </p:txBody>
      </p:sp>
    </p:spTree>
    <p:extLst>
      <p:ext uri="{BB962C8B-B14F-4D97-AF65-F5344CB8AC3E}">
        <p14:creationId xmlns:p14="http://schemas.microsoft.com/office/powerpoint/2010/main" val="1832648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767" y="492792"/>
            <a:ext cx="7886700" cy="812849"/>
          </a:xfrm>
        </p:spPr>
        <p:txBody>
          <a:bodyPr>
            <a:normAutofit/>
          </a:bodyPr>
          <a:lstStyle/>
          <a:p>
            <a:r>
              <a:rPr lang="en-IN" sz="4400" spc="-455" dirty="0">
                <a:solidFill>
                  <a:srgbClr val="002060"/>
                </a:solidFill>
                <a:latin typeface="Arial"/>
                <a:cs typeface="Arial"/>
              </a:rPr>
              <a:t>8. Revenue Model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767" y="1685337"/>
            <a:ext cx="7886700" cy="2737193"/>
          </a:xfrm>
        </p:spPr>
        <p:txBody>
          <a:bodyPr/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This section details the specifics of your income streams and how you will make money from this business opportunity. </a:t>
            </a: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Revenue Model: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Pricing and Revenue Forecast across years and how it will grow.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Pricing Strategy: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Explain your pricing logic (e.g., competitive, value-based) and state the price clearly (e.g., ₹499/month).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Revenue Streams: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List all the ways you generate income. Be specific.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Examples: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Subscription Fees, Direct Product Sales, Transaction Fees/Commission, Licensing, Freemium Model, Advertising.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Customer Lifetime Value (LTV):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Briefly estimate how much revenue you expect from a single customer over their entire relationship with your business.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49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767" y="492792"/>
            <a:ext cx="7886700" cy="812849"/>
          </a:xfrm>
        </p:spPr>
        <p:txBody>
          <a:bodyPr>
            <a:normAutofit fontScale="90000"/>
          </a:bodyPr>
          <a:lstStyle/>
          <a:p>
            <a:pPr marL="633413" indent="-633413"/>
            <a:r>
              <a:rPr lang="en-IN" sz="4400" spc="-455" dirty="0">
                <a:solidFill>
                  <a:srgbClr val="002060"/>
                </a:solidFill>
                <a:latin typeface="Arial"/>
                <a:cs typeface="Arial"/>
              </a:rPr>
              <a:t>9. Grants / Government Support Received - Financial Projections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645" y="2121170"/>
            <a:ext cx="7647821" cy="1932084"/>
          </a:xfrm>
        </p:spPr>
        <p:txBody>
          <a:bodyPr/>
          <a:lstStyle/>
          <a:p>
            <a:pPr algn="just">
              <a:lnSpc>
                <a:spcPct val="114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Provide a simple, high-level forecast to show the financial potential of your business.</a:t>
            </a:r>
          </a:p>
          <a:p>
            <a:pPr algn="just" fontAlgn="t">
              <a:lnSpc>
                <a:spcPct val="114000"/>
              </a:lnSpc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Grants, Funding &amp; Institutional Support: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Provide details of any grants, funding, accelerator/incubator support, research partnerships, or other institutional backing received by the startup, along with their contribution to product development, validation, or commercialization.</a:t>
            </a:r>
          </a:p>
          <a:p>
            <a:pPr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3-Year Revenue Forecast: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Use a simple chart or table to show your projected revenue for the next three years. This demonstrates ambition and a clear vision for growth.</a:t>
            </a:r>
          </a:p>
          <a:p>
            <a:pPr algn="just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4000"/>
              </a:lnSpc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452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767" y="492792"/>
            <a:ext cx="7886700" cy="812849"/>
          </a:xfrm>
        </p:spPr>
        <p:txBody>
          <a:bodyPr>
            <a:normAutofit fontScale="90000"/>
          </a:bodyPr>
          <a:lstStyle/>
          <a:p>
            <a:pPr marL="571500" indent="-571500"/>
            <a:r>
              <a:rPr lang="en-IN" sz="4400" spc="-455" dirty="0">
                <a:solidFill>
                  <a:srgbClr val="002060"/>
                </a:solidFill>
                <a:latin typeface="Arial"/>
                <a:cs typeface="Arial"/>
              </a:rPr>
              <a:t>10. Sustainability &amp; Maintenance - Business Model &amp;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767" y="2104365"/>
            <a:ext cx="7886700" cy="2174486"/>
          </a:xfrm>
        </p:spPr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This section explains the operational framework of your business. Be clear and concise.</a:t>
            </a:r>
          </a:p>
          <a:p>
            <a:pPr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Target Customer: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Define exactly who you are selling to (e.g., B2B - small manufacturers in Karnataka; B2C - urban working mothers).</a:t>
            </a:r>
          </a:p>
          <a:p>
            <a:pPr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Value Proposition: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What unique value do you provide to your target customer?</a:t>
            </a:r>
          </a:p>
          <a:p>
            <a:pPr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Sales &amp; Distribution Channels: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How will you reach your customers and deliver your product/service? (e.g., Direct Sales Team, Online Store, Channel Partners, Mobile App).</a:t>
            </a:r>
          </a:p>
          <a:p>
            <a:pPr algn="just">
              <a:lnSpc>
                <a:spcPct val="114000"/>
              </a:lnSpc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Long-Term Viability &amp; Support: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Describe the sustainability of the solution, including the Business Model, maintenance and support framework to ensure continued operation and effectiveness over the long term.</a:t>
            </a:r>
          </a:p>
          <a:p>
            <a:pPr>
              <a:lnSpc>
                <a:spcPct val="114000"/>
              </a:lnSpc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648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40450"/>
            <a:ext cx="7886700" cy="812849"/>
          </a:xfrm>
        </p:spPr>
        <p:txBody>
          <a:bodyPr>
            <a:normAutofit/>
          </a:bodyPr>
          <a:lstStyle/>
          <a:p>
            <a:r>
              <a:rPr lang="en-IN" sz="4400" spc="-455" dirty="0">
                <a:solidFill>
                  <a:srgbClr val="002060"/>
                </a:solidFill>
                <a:latin typeface="Arial"/>
                <a:cs typeface="Arial"/>
              </a:rPr>
              <a:t>Project Milestones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274" y="1375374"/>
            <a:ext cx="7454326" cy="2282227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Define two distinct milestones that align with the two tranches of the Government First Work Order.</a:t>
            </a:r>
          </a:p>
          <a:p>
            <a:endParaRPr lang="en-I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Milestone 1: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Strategy -(First 45 to 60 days days)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Milestone 2: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Strategy - (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90 days and till completion)</a:t>
            </a:r>
            <a:endParaRPr lang="en-IN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5B1E-3714-436F-A336-26E1E49CD8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600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8640"/>
            <a:ext cx="7886700" cy="812849"/>
          </a:xfrm>
        </p:spPr>
        <p:txBody>
          <a:bodyPr>
            <a:noAutofit/>
          </a:bodyPr>
          <a:lstStyle/>
          <a:p>
            <a:r>
              <a:rPr lang="en-IN" sz="4400" spc="-455">
                <a:solidFill>
                  <a:srgbClr val="002060"/>
                </a:solidFill>
                <a:latin typeface="Arial"/>
                <a:cs typeface="Arial"/>
              </a:rPr>
              <a:t>Total 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8529"/>
            <a:ext cx="8140125" cy="4894202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Total Work Order amount you are requesting from the Government First program- INR 25 Lakhs (maximum) </a:t>
            </a:r>
          </a:p>
          <a:p>
            <a:pPr marL="342900" lvl="0" indent="-342900" algn="just" fontAlgn="t">
              <a:lnSpc>
                <a:spcPct val="114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Provide a detailed budget breakdown across the proposed expenditure categories, along with a brief justification for each allocation.</a:t>
            </a:r>
          </a:p>
          <a:p>
            <a:pPr marL="342900" lvl="0" indent="-342900" algn="just" fontAlgn="t">
              <a:lnSpc>
                <a:spcPct val="114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Explain how the proposed budget will support the development, deployment, testing, and validation of the solution within the identified government environment.</a:t>
            </a:r>
          </a:p>
          <a:p>
            <a:pPr marL="342900" lvl="0" indent="-342900" algn="just" fontAlgn="t">
              <a:lnSpc>
                <a:spcPct val="114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Provide a tranche-wise fund utilization plan, outlining the activities, milestones, and deliverables proposed to be undertaken using the initial 25% advance payment.</a:t>
            </a:r>
          </a:p>
          <a:p>
            <a:pPr marL="342900" lvl="0" indent="-342900" algn="just" fontAlgn="t">
              <a:lnSpc>
                <a:spcPct val="114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Describe how the remaining 75% of the project cost will be utilized to achieve pilot implementation, performance validation, project milestones, and final deliverables.</a:t>
            </a:r>
          </a:p>
          <a:p>
            <a:pPr marL="342900" lvl="0" indent="-342900" algn="just" fontAlgn="t">
              <a:lnSpc>
                <a:spcPct val="114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Identify the key cost assumptions, milestones, expected outcomes, and measurable impact proposed to be achieved through the utilization of the project funds.</a:t>
            </a:r>
          </a:p>
        </p:txBody>
      </p:sp>
    </p:spTree>
    <p:extLst>
      <p:ext uri="{BB962C8B-B14F-4D97-AF65-F5344CB8AC3E}">
        <p14:creationId xmlns:p14="http://schemas.microsoft.com/office/powerpoint/2010/main" val="18326481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68902B-C61D-4558-850E-609D02B36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5B1E-3714-436F-A336-26E1E49CD89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3933F1-97F0-47C7-BA1D-E6EFD89EA9D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-455">
                <a:solidFill>
                  <a:schemeClr val="bg1"/>
                </a:solidFill>
                <a:latin typeface="Arial"/>
                <a:ea typeface="+mj-ea"/>
                <a:cs typeface="Arial"/>
              </a:rPr>
              <a:t>THANK YOU</a:t>
            </a:r>
            <a:endParaRPr lang="en-IN" sz="4400" b="1" spc="-455">
              <a:solidFill>
                <a:schemeClr val="bg1"/>
              </a:solidFill>
              <a:latin typeface="Arial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5143003"/>
      </p:ext>
    </p:extLst>
  </p:cSld>
  <p:clrMapOvr>
    <a:masterClrMapping/>
  </p:clrMapOvr>
</p:sld>
</file>

<file path=ppt/theme/theme1.xml><?xml version="1.0" encoding="utf-8"?>
<a:theme xmlns:a="http://schemas.openxmlformats.org/drawingml/2006/main" name="5_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129b2cc-4393-4691-814d-95eb8359c06c}" enabled="1" method="Standard" siteId="{deff24bb-2089-4400-8c8e-f71e680378b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1578</Words>
  <Application>Microsoft Office PowerPoint</Application>
  <PresentationFormat>On-screen Show (4:3)</PresentationFormat>
  <Paragraphs>168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5_Office Theme</vt:lpstr>
      <vt:lpstr>&lt;Company Name &amp; Logo&gt;  Project Title </vt:lpstr>
      <vt:lpstr>Scoring Criteria</vt:lpstr>
      <vt:lpstr>Important Submission Guidelines</vt:lpstr>
      <vt:lpstr>Introduction about the Company</vt:lpstr>
      <vt:lpstr>Problem Statement</vt:lpstr>
      <vt:lpstr>1. Product/ Solution - Innovation</vt:lpstr>
      <vt:lpstr>2. Product/ Solution - Readiness Level</vt:lpstr>
      <vt:lpstr>3. Applicability to Government Use</vt:lpstr>
      <vt:lpstr>4. Scalability of the Solution </vt:lpstr>
      <vt:lpstr>5. Integration Capability of the Solution </vt:lpstr>
      <vt:lpstr>6. Socio-Economic Impact of the Project </vt:lpstr>
      <vt:lpstr>7. Team Size, Background, Strength /Capability and Resources</vt:lpstr>
      <vt:lpstr>8. Revenue Model </vt:lpstr>
      <vt:lpstr>9. Grants / Government Support Received - Financial Projections</vt:lpstr>
      <vt:lpstr>10. Sustainability &amp; Maintenance - Business Model &amp; Strategy</vt:lpstr>
      <vt:lpstr>Project Milestones</vt:lpstr>
      <vt:lpstr>Total Budget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template of PPT -  Application for Pitching</dc:title>
  <dc:creator>Admin</dc:creator>
  <cp:lastModifiedBy>Bhattacharjee, Agnidra</cp:lastModifiedBy>
  <cp:revision>1</cp:revision>
  <dcterms:created xsi:type="dcterms:W3CDTF">2017-07-03T16:53:36Z</dcterms:created>
  <dcterms:modified xsi:type="dcterms:W3CDTF">2026-10-07T13:49:10Z</dcterms:modified>
</cp:coreProperties>
</file>